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-1164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1813" cy="34607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312" y="1"/>
            <a:ext cx="4343401" cy="34607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300"/>
            </a:lvl1pPr>
          </a:lstStyle>
          <a:p>
            <a:fld id="{CB8FC755-C3FB-420B-ACD1-11273540769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860425"/>
            <a:ext cx="4137025" cy="2327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4" y="3314701"/>
            <a:ext cx="8016875" cy="271303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088"/>
            <a:ext cx="4341813" cy="34607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312" y="6542088"/>
            <a:ext cx="4343401" cy="34607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300"/>
            </a:lvl1pPr>
          </a:lstStyle>
          <a:p>
            <a:fld id="{5719E223-B4F8-4A23-912A-3E5091286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3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9E223-B4F8-4A23-912A-3E5091286CA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8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6" indent="0" algn="ctr">
              <a:buNone/>
              <a:defRPr sz="2000"/>
            </a:lvl2pPr>
            <a:lvl3pPr marL="914352" indent="0" algn="ctr">
              <a:buNone/>
              <a:defRPr sz="1800"/>
            </a:lvl3pPr>
            <a:lvl4pPr marL="1371528" indent="0" algn="ctr">
              <a:buNone/>
              <a:defRPr sz="1600"/>
            </a:lvl4pPr>
            <a:lvl5pPr marL="1828704" indent="0" algn="ctr">
              <a:buNone/>
              <a:defRPr sz="1600"/>
            </a:lvl5pPr>
            <a:lvl6pPr marL="2285880" indent="0" algn="ctr">
              <a:buNone/>
              <a:defRPr sz="1600"/>
            </a:lvl6pPr>
            <a:lvl7pPr marL="2743056" indent="0" algn="ctr">
              <a:buNone/>
              <a:defRPr sz="1600"/>
            </a:lvl7pPr>
            <a:lvl8pPr marL="3200232" indent="0" algn="ctr">
              <a:buNone/>
              <a:defRPr sz="1600"/>
            </a:lvl8pPr>
            <a:lvl9pPr marL="36574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07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4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9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2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3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6" indent="0">
              <a:buNone/>
              <a:defRPr sz="2000" b="1"/>
            </a:lvl2pPr>
            <a:lvl3pPr marL="914352" indent="0">
              <a:buNone/>
              <a:defRPr sz="1800" b="1"/>
            </a:lvl3pPr>
            <a:lvl4pPr marL="1371528" indent="0">
              <a:buNone/>
              <a:defRPr sz="1600" b="1"/>
            </a:lvl4pPr>
            <a:lvl5pPr marL="1828704" indent="0">
              <a:buNone/>
              <a:defRPr sz="1600" b="1"/>
            </a:lvl5pPr>
            <a:lvl6pPr marL="2285880" indent="0">
              <a:buNone/>
              <a:defRPr sz="1600" b="1"/>
            </a:lvl6pPr>
            <a:lvl7pPr marL="2743056" indent="0">
              <a:buNone/>
              <a:defRPr sz="1600" b="1"/>
            </a:lvl7pPr>
            <a:lvl8pPr marL="3200232" indent="0">
              <a:buNone/>
              <a:defRPr sz="1600" b="1"/>
            </a:lvl8pPr>
            <a:lvl9pPr marL="36574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6" indent="0">
              <a:buNone/>
              <a:defRPr sz="2000" b="1"/>
            </a:lvl2pPr>
            <a:lvl3pPr marL="914352" indent="0">
              <a:buNone/>
              <a:defRPr sz="1800" b="1"/>
            </a:lvl3pPr>
            <a:lvl4pPr marL="1371528" indent="0">
              <a:buNone/>
              <a:defRPr sz="1600" b="1"/>
            </a:lvl4pPr>
            <a:lvl5pPr marL="1828704" indent="0">
              <a:buNone/>
              <a:defRPr sz="1600" b="1"/>
            </a:lvl5pPr>
            <a:lvl6pPr marL="2285880" indent="0">
              <a:buNone/>
              <a:defRPr sz="1600" b="1"/>
            </a:lvl6pPr>
            <a:lvl7pPr marL="2743056" indent="0">
              <a:buNone/>
              <a:defRPr sz="1600" b="1"/>
            </a:lvl7pPr>
            <a:lvl8pPr marL="3200232" indent="0">
              <a:buNone/>
              <a:defRPr sz="1600" b="1"/>
            </a:lvl8pPr>
            <a:lvl9pPr marL="36574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50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4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3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6" indent="0">
              <a:buNone/>
              <a:defRPr sz="1400"/>
            </a:lvl2pPr>
            <a:lvl3pPr marL="914352" indent="0">
              <a:buNone/>
              <a:defRPr sz="1200"/>
            </a:lvl3pPr>
            <a:lvl4pPr marL="1371528" indent="0">
              <a:buNone/>
              <a:defRPr sz="1000"/>
            </a:lvl4pPr>
            <a:lvl5pPr marL="1828704" indent="0">
              <a:buNone/>
              <a:defRPr sz="1000"/>
            </a:lvl5pPr>
            <a:lvl6pPr marL="2285880" indent="0">
              <a:buNone/>
              <a:defRPr sz="1000"/>
            </a:lvl6pPr>
            <a:lvl7pPr marL="2743056" indent="0">
              <a:buNone/>
              <a:defRPr sz="1000"/>
            </a:lvl7pPr>
            <a:lvl8pPr marL="3200232" indent="0">
              <a:buNone/>
              <a:defRPr sz="1000"/>
            </a:lvl8pPr>
            <a:lvl9pPr marL="36574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9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6" indent="0">
              <a:buNone/>
              <a:defRPr sz="2800"/>
            </a:lvl2pPr>
            <a:lvl3pPr marL="914352" indent="0">
              <a:buNone/>
              <a:defRPr sz="2400"/>
            </a:lvl3pPr>
            <a:lvl4pPr marL="1371528" indent="0">
              <a:buNone/>
              <a:defRPr sz="2000"/>
            </a:lvl4pPr>
            <a:lvl5pPr marL="1828704" indent="0">
              <a:buNone/>
              <a:defRPr sz="2000"/>
            </a:lvl5pPr>
            <a:lvl6pPr marL="2285880" indent="0">
              <a:buNone/>
              <a:defRPr sz="2000"/>
            </a:lvl6pPr>
            <a:lvl7pPr marL="2743056" indent="0">
              <a:buNone/>
              <a:defRPr sz="2000"/>
            </a:lvl7pPr>
            <a:lvl8pPr marL="3200232" indent="0">
              <a:buNone/>
              <a:defRPr sz="2000"/>
            </a:lvl8pPr>
            <a:lvl9pPr marL="36574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6" indent="0">
              <a:buNone/>
              <a:defRPr sz="1400"/>
            </a:lvl2pPr>
            <a:lvl3pPr marL="914352" indent="0">
              <a:buNone/>
              <a:defRPr sz="1200"/>
            </a:lvl3pPr>
            <a:lvl4pPr marL="1371528" indent="0">
              <a:buNone/>
              <a:defRPr sz="1000"/>
            </a:lvl4pPr>
            <a:lvl5pPr marL="1828704" indent="0">
              <a:buNone/>
              <a:defRPr sz="1000"/>
            </a:lvl5pPr>
            <a:lvl6pPr marL="2285880" indent="0">
              <a:buNone/>
              <a:defRPr sz="1000"/>
            </a:lvl6pPr>
            <a:lvl7pPr marL="2743056" indent="0">
              <a:buNone/>
              <a:defRPr sz="1000"/>
            </a:lvl7pPr>
            <a:lvl8pPr marL="3200232" indent="0">
              <a:buNone/>
              <a:defRPr sz="1000"/>
            </a:lvl8pPr>
            <a:lvl9pPr marL="36574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79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2F9A-338E-41F9-8809-382A04211EAA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C554-B47C-4FD3-98ED-C7C501C46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16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4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0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6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3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68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5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0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97" indent="-228588" algn="l" defTabSz="91435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6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2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8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4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0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56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2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09" algn="l" defTabSz="9143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arb_zhetyaral@mail.ru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jpe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ÐÐ¾Ð»ÑÐ±Ð¾Ð¹ ÑÐ¾Ð½ Ð´Ð»Ñ Ð¿ÑÐµÐ·ÐµÐ½ÑÐ°ÑÐ¸Ð¸ | ÐÐµÑÐ¿Ð»Ð°ÑÐ½ÑÐµ ÑÐ¾Ð½Ñ Ð´Ð»Ñ Ð¿ÑÐµÐ·ÐµÐ½ÑÐ°ÑÐ¸Ð¹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7"/>
          <a:stretch/>
        </p:blipFill>
        <p:spPr bwMode="auto">
          <a:xfrm rot="10800000">
            <a:off x="0" y="1"/>
            <a:ext cx="12192000" cy="685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707935" y="706914"/>
            <a:ext cx="9155907" cy="563563"/>
          </a:xfrm>
        </p:spPr>
        <p:txBody>
          <a:bodyPr>
            <a:normAutofit fontScale="90000"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Қазақстан облысы білім басқармасы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Тарбағатай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ауданы бойынша білім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"Жетіарал мектеп-балабақшасы" кешені" КММ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half" idx="4294967295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85"/>
          <a:stretch/>
        </p:blipFill>
        <p:spPr>
          <a:xfrm>
            <a:off x="9496017" y="-110595"/>
            <a:ext cx="2812123" cy="1598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C:\Users\User\AppData\Local\Temp\Rar$DIa0.536\для презентац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2" y="916504"/>
            <a:ext cx="1943718" cy="1867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Прямоугольник 18"/>
          <p:cNvSpPr/>
          <p:nvPr/>
        </p:nvSpPr>
        <p:spPr>
          <a:xfrm>
            <a:off x="9023770" y="1449908"/>
            <a:ext cx="2852443" cy="16004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Қазақстан Республикасы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Шығыс Қазақстан облысы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Тарбағатай ауданы 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071505, Жетіарал ауылы,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К.Билалов көшесі, 19 үй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Тел: 8(72344)28-924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tarb</a:t>
            </a:r>
            <a:r>
              <a:rPr lang="ru-RU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_</a:t>
            </a:r>
            <a:r>
              <a:rPr lang="en-US" sz="14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zhetyaral</a:t>
            </a:r>
            <a:r>
              <a:rPr lang="ru-RU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@</a:t>
            </a:r>
            <a:r>
              <a:rPr lang="en-US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mail</a:t>
            </a:r>
            <a:r>
              <a:rPr lang="ru-RU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4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ru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6" descr="Ð ÐÑÑÑÐ°Ñ Ð¾ÑÐºÑÑÐ»ÑÑ call-ÑÐµÐ½ÑÑ Ð¿Ð¾ Ð²Ð¾Ð¿ÑÐ¾ÑÐ°Ð¼ Ð¿ÑÐ¾ÑÐ¸Ð»Ð°ÐºÑÐ¸ÐºÐ¸ Ð¼ÐµÐ½Ð¸Ð½Ð³Ð¸ÑÐ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08" y="1315251"/>
            <a:ext cx="2191894" cy="1566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ÐÑÐ´Ð° Ð¾Ð±ÑÐ°ÑÐ°ÑÑÑÑ Ð¿ÑÐ¸ ÑÐ¸Ð¼Ð¿ÑÐ¾Ð¼Ð°Ñ ÐºÐ¾ÑÐ¾Ð½Ð°Ð²Ð¸ÑÑÑÐ½Ð¾Ð¹ Ð¸Ð½ÑÐµÐºÑÐ¸Ð¸? | ÐÐ¾Ð²Ð¾ÑÑÐ¸ ..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614" y="1315251"/>
            <a:ext cx="2611195" cy="146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ÐÐ¾Ð»Ð»-ÑÐµÐ½ÑÑ | ÐÐµÑÐ¿Ð»Ð°ÑÐ½Ð¾ Ð²ÐµÐºÑÐ¾ÑÑ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53" y="1245603"/>
            <a:ext cx="1538445" cy="153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2840082" y="2731690"/>
            <a:ext cx="58336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Қашықтықтан білім беру платформалары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12" descr="WhatsApp Ð¿ÑÐ¾Ð²Ð°Ð»Ð¸Ð» ÑÐ¾Ð·Ð´Ð°Ð½Ð¸Ðµ ÐºÐ°Ð½Ð°Ð»Ð¾Ð², ÐºÐ°Ðº Ð² Telegram. ÐÐ½ ÑÐ»Ð¸Ð²Ð°ÐµÑ ...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915" y="3100679"/>
            <a:ext cx="857991" cy="85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4" descr="ÐÐ°ÑÑÐ½ ÐÐ½Ð»Ð°Ð¹Ð½ ÒÐ¾ÑÑÐ°Ð½Ð°Ð¹ ÐÐ±Ð»ÑÑÑ - Home | Faceboo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08" y="3115569"/>
            <a:ext cx="832016" cy="83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6" descr="ÐÐ±ÑÐ°Ð·Ð¾Ð²Ð°ÑÐµÐ»ÑÐ½Ð°Ñ Ð¿Ð»Ð°ÑÑÐ¾ÑÐ¼Ð° Ð´Ð»Ñ ÑÐºÐ¾Ð»ÑÐ½Ð¸ÐºÐ¾Ð² Ð¸ ÑÑÑÐ´ÐµÐ½ÑÐ¾Ð² bilimland.kz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032" y="3099716"/>
            <a:ext cx="943376" cy="100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Объект 5"/>
          <p:cNvPicPr>
            <a:picLocks noChangeAspect="1"/>
          </p:cNvPicPr>
          <p:nvPr/>
        </p:nvPicPr>
        <p:blipFill rotWithShape="1">
          <a:blip r:embed="rId13"/>
          <a:srcRect l="16979" t="36551" r="67513" b="34852"/>
          <a:stretch/>
        </p:blipFill>
        <p:spPr>
          <a:xfrm>
            <a:off x="3113626" y="3120908"/>
            <a:ext cx="803563" cy="789711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32" name="Объект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2076" y="3120908"/>
            <a:ext cx="808337" cy="80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Овальная выноска 25"/>
          <p:cNvSpPr/>
          <p:nvPr/>
        </p:nvSpPr>
        <p:spPr>
          <a:xfrm>
            <a:off x="117997" y="2920528"/>
            <a:ext cx="2699311" cy="990091"/>
          </a:xfrm>
          <a:prstGeom prst="wedgeEllipseCallout">
            <a:avLst>
              <a:gd name="adj1" fmla="val -46445"/>
              <a:gd name="adj2" fmla="val 63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Біздің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центр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048" name="Таблица 20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334712"/>
              </p:ext>
            </p:extLst>
          </p:nvPr>
        </p:nvGraphicFramePr>
        <p:xfrm>
          <a:off x="100843" y="4019202"/>
          <a:ext cx="9338937" cy="254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86">
                  <a:extLst>
                    <a:ext uri="{9D8B030D-6E8A-4147-A177-3AD203B41FA5}">
                      <a16:colId xmlns:a16="http://schemas.microsoft.com/office/drawing/2014/main" xmlns="" val="3107409783"/>
                    </a:ext>
                  </a:extLst>
                </a:gridCol>
                <a:gridCol w="3818927">
                  <a:extLst>
                    <a:ext uri="{9D8B030D-6E8A-4147-A177-3AD203B41FA5}">
                      <a16:colId xmlns:a16="http://schemas.microsoft.com/office/drawing/2014/main" xmlns="" val="3102612163"/>
                    </a:ext>
                  </a:extLst>
                </a:gridCol>
                <a:gridCol w="3304903">
                  <a:extLst>
                    <a:ext uri="{9D8B030D-6E8A-4147-A177-3AD203B41FA5}">
                      <a16:colId xmlns:a16="http://schemas.microsoft.com/office/drawing/2014/main" xmlns="" val="4076702698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xmlns="" val="1065653646"/>
                    </a:ext>
                  </a:extLst>
                </a:gridCol>
              </a:tblGrid>
              <a:tr h="265645"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9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Аты - жөні</a:t>
                      </a:r>
                      <a:endParaRPr lang="ru-RU" sz="19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Қызметі </a:t>
                      </a:r>
                      <a:endParaRPr lang="ru-RU" sz="19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Телефоны</a:t>
                      </a:r>
                      <a:endParaRPr lang="ru-RU" sz="19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0173505"/>
                  </a:ext>
                </a:extLst>
              </a:tr>
              <a:tr h="558414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Ергалиева Шынар Канапияновна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Директордың оқу ісі жөніндегі орынбасары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87753662510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0582618"/>
                  </a:ext>
                </a:extLst>
              </a:tr>
              <a:tr h="495850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Мусаева Меиркул Байгашевна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Директордың тәрбие ісі жөніндегі орынбасары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87751826588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1330404"/>
                  </a:ext>
                </a:extLst>
              </a:tr>
              <a:tr h="4172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Ошанов Есдәулет Бақытбекұлы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87783766484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5363010"/>
                  </a:ext>
                </a:extLst>
              </a:tr>
              <a:tr h="463469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Нәсіпханова Жадыра Нәсіпханқызы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педагог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87026941965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9" name="Скругленный прямоугольник 2048"/>
          <p:cNvSpPr/>
          <p:nvPr/>
        </p:nvSpPr>
        <p:spPr>
          <a:xfrm>
            <a:off x="9575077" y="3242347"/>
            <a:ext cx="2403565" cy="34223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Мектеп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директоры</a:t>
            </a:r>
          </a:p>
          <a:p>
            <a:pPr algn="ctr"/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КАМИТЖАНОВ СЕРІК КАРАТАЕВИЧ</a:t>
            </a:r>
          </a:p>
          <a:p>
            <a:pPr algn="ctr"/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Байланыс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телефоны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87753406215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2" descr="Thomas Eugster HeizÃ¶l &amp; Diesel RÃ¼thi ÐÐ¾Ð¼ÐµÑ ÑÐµÐ»ÐµÑÐ¾Ð½Ð° ÐÐ½ÑÐ¾ÑÐ¼Ð°ÑÐ¸Ñ ...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228" y="5177118"/>
            <a:ext cx="570539" cy="5705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EDU NEWS (@edu_news_qz) - ÐÐ¾ÑÑ #18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086" y="3089260"/>
            <a:ext cx="849789" cy="84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5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98</Words>
  <Application>Microsoft Office PowerPoint</Application>
  <PresentationFormat>Произвольный</PresentationFormat>
  <Paragraphs>40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Шығыс Қазақстан облысы білім басқармасы  Тарбағатай ауданы бойынша білім бөлімінің  "Жетіарал мектеп-балабақшасы" кешені" КММ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23-6</cp:lastModifiedBy>
  <cp:revision>35</cp:revision>
  <cp:lastPrinted>2023-10-02T05:22:03Z</cp:lastPrinted>
  <dcterms:created xsi:type="dcterms:W3CDTF">2020-04-06T04:27:31Z</dcterms:created>
  <dcterms:modified xsi:type="dcterms:W3CDTF">2023-10-02T05:22:04Z</dcterms:modified>
</cp:coreProperties>
</file>