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56" r:id="rId2"/>
    <p:sldId id="296" r:id="rId3"/>
    <p:sldId id="257" r:id="rId4"/>
    <p:sldId id="297" r:id="rId5"/>
    <p:sldId id="298" r:id="rId6"/>
    <p:sldId id="299" r:id="rId7"/>
    <p:sldId id="376" r:id="rId8"/>
    <p:sldId id="375" r:id="rId9"/>
    <p:sldId id="373" r:id="rId10"/>
    <p:sldId id="374" r:id="rId11"/>
    <p:sldId id="300" r:id="rId12"/>
    <p:sldId id="306" r:id="rId13"/>
    <p:sldId id="332" r:id="rId14"/>
    <p:sldId id="328" r:id="rId15"/>
    <p:sldId id="355" r:id="rId16"/>
    <p:sldId id="329" r:id="rId17"/>
    <p:sldId id="330" r:id="rId18"/>
    <p:sldId id="359" r:id="rId19"/>
    <p:sldId id="360" r:id="rId20"/>
    <p:sldId id="363" r:id="rId21"/>
    <p:sldId id="335" r:id="rId22"/>
    <p:sldId id="361" r:id="rId23"/>
    <p:sldId id="331" r:id="rId24"/>
    <p:sldId id="337" r:id="rId25"/>
    <p:sldId id="345" r:id="rId26"/>
    <p:sldId id="372" r:id="rId27"/>
    <p:sldId id="362" r:id="rId28"/>
    <p:sldId id="370" r:id="rId29"/>
    <p:sldId id="350" r:id="rId30"/>
    <p:sldId id="351" r:id="rId31"/>
    <p:sldId id="307" r:id="rId32"/>
    <p:sldId id="352" r:id="rId33"/>
    <p:sldId id="368" r:id="rId34"/>
    <p:sldId id="366" r:id="rId35"/>
    <p:sldId id="369" r:id="rId36"/>
    <p:sldId id="317" r:id="rId37"/>
    <p:sldId id="316" r:id="rId38"/>
    <p:sldId id="357" r:id="rId39"/>
    <p:sldId id="327" r:id="rId40"/>
    <p:sldId id="325" r:id="rId41"/>
    <p:sldId id="356" r:id="rId42"/>
    <p:sldId id="259" r:id="rId43"/>
    <p:sldId id="291" r:id="rId44"/>
    <p:sldId id="364" r:id="rId45"/>
    <p:sldId id="294" r:id="rId46"/>
    <p:sldId id="347" r:id="rId47"/>
    <p:sldId id="295" r:id="rId48"/>
    <p:sldId id="365" r:id="rId49"/>
    <p:sldId id="260" r:id="rId50"/>
    <p:sldId id="354" r:id="rId51"/>
    <p:sldId id="261" r:id="rId52"/>
    <p:sldId id="262" r:id="rId53"/>
    <p:sldId id="263" r:id="rId54"/>
    <p:sldId id="278" r:id="rId55"/>
    <p:sldId id="286"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E20E55-9C2C-442F-8F85-76B57AE73D69}" v="129" dt="2023-01-05T06:44:01.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7" autoAdjust="0"/>
    <p:restoredTop sz="94700" autoAdjust="0"/>
  </p:normalViewPr>
  <p:slideViewPr>
    <p:cSldViewPr snapToGrid="0">
      <p:cViewPr>
        <p:scale>
          <a:sx n="45" d="100"/>
          <a:sy n="45" d="100"/>
        </p:scale>
        <p:origin x="-1584" y="-55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8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hamilya Zhanabay" userId="4b6a9ad863322e15" providerId="LiveId" clId="{E6E20E55-9C2C-442F-8F85-76B57AE73D69}"/>
    <pc:docChg chg="undo custSel addSld modSld">
      <pc:chgData name="Zhamilya Zhanabay" userId="4b6a9ad863322e15" providerId="LiveId" clId="{E6E20E55-9C2C-442F-8F85-76B57AE73D69}" dt="2023-01-05T06:45:49.048" v="2335" actId="680"/>
      <pc:docMkLst>
        <pc:docMk/>
      </pc:docMkLst>
      <pc:sldChg chg="delSp modSp new mod">
        <pc:chgData name="Zhamilya Zhanabay" userId="4b6a9ad863322e15" providerId="LiveId" clId="{E6E20E55-9C2C-442F-8F85-76B57AE73D69}" dt="2023-01-04T14:21:35.170" v="143" actId="207"/>
        <pc:sldMkLst>
          <pc:docMk/>
          <pc:sldMk cId="1325496703" sldId="256"/>
        </pc:sldMkLst>
        <pc:spChg chg="mod">
          <ac:chgData name="Zhamilya Zhanabay" userId="4b6a9ad863322e15" providerId="LiveId" clId="{E6E20E55-9C2C-442F-8F85-76B57AE73D69}" dt="2023-01-04T14:21:35.170" v="143" actId="207"/>
          <ac:spMkLst>
            <pc:docMk/>
            <pc:sldMk cId="1325496703" sldId="256"/>
            <ac:spMk id="2" creationId="{2C4AD60D-7461-1151-080C-2A16A6D03704}"/>
          </ac:spMkLst>
        </pc:spChg>
        <pc:spChg chg="del mod">
          <ac:chgData name="Zhamilya Zhanabay" userId="4b6a9ad863322e15" providerId="LiveId" clId="{E6E20E55-9C2C-442F-8F85-76B57AE73D69}" dt="2023-01-04T14:17:10.469" v="10" actId="478"/>
          <ac:spMkLst>
            <pc:docMk/>
            <pc:sldMk cId="1325496703" sldId="256"/>
            <ac:spMk id="3" creationId="{F6B9C332-D424-DE51-FAA8-D83834BE899C}"/>
          </ac:spMkLst>
        </pc:spChg>
      </pc:sldChg>
      <pc:sldChg chg="addSp delSp modSp new mod">
        <pc:chgData name="Zhamilya Zhanabay" userId="4b6a9ad863322e15" providerId="LiveId" clId="{E6E20E55-9C2C-442F-8F85-76B57AE73D69}" dt="2023-01-04T14:35:31.846" v="357" actId="1076"/>
        <pc:sldMkLst>
          <pc:docMk/>
          <pc:sldMk cId="1023870475" sldId="257"/>
        </pc:sldMkLst>
        <pc:spChg chg="mod">
          <ac:chgData name="Zhamilya Zhanabay" userId="4b6a9ad863322e15" providerId="LiveId" clId="{E6E20E55-9C2C-442F-8F85-76B57AE73D69}" dt="2023-01-04T14:35:31.846" v="357" actId="1076"/>
          <ac:spMkLst>
            <pc:docMk/>
            <pc:sldMk cId="1023870475" sldId="257"/>
            <ac:spMk id="2" creationId="{FC3D257F-6B4A-5F51-A448-FC5C5BFFD644}"/>
          </ac:spMkLst>
        </pc:spChg>
        <pc:spChg chg="del mod">
          <ac:chgData name="Zhamilya Zhanabay" userId="4b6a9ad863322e15" providerId="LiveId" clId="{E6E20E55-9C2C-442F-8F85-76B57AE73D69}" dt="2023-01-04T14:25:54.558" v="192" actId="478"/>
          <ac:spMkLst>
            <pc:docMk/>
            <pc:sldMk cId="1023870475" sldId="257"/>
            <ac:spMk id="3" creationId="{460BE485-4947-B2D7-0978-DE49AEF0DDF7}"/>
          </ac:spMkLst>
        </pc:spChg>
        <pc:spChg chg="add mod">
          <ac:chgData name="Zhamilya Zhanabay" userId="4b6a9ad863322e15" providerId="LiveId" clId="{E6E20E55-9C2C-442F-8F85-76B57AE73D69}" dt="2023-01-04T14:35:16.789" v="356" actId="14100"/>
          <ac:spMkLst>
            <pc:docMk/>
            <pc:sldMk cId="1023870475" sldId="257"/>
            <ac:spMk id="5" creationId="{1176CD4E-6F48-19C8-A91A-BD5C5F96E502}"/>
          </ac:spMkLst>
        </pc:spChg>
      </pc:sldChg>
      <pc:sldChg chg="addSp modSp new mod">
        <pc:chgData name="Zhamilya Zhanabay" userId="4b6a9ad863322e15" providerId="LiveId" clId="{E6E20E55-9C2C-442F-8F85-76B57AE73D69}" dt="2023-01-04T14:53:13.151" v="488" actId="14100"/>
        <pc:sldMkLst>
          <pc:docMk/>
          <pc:sldMk cId="2943120308" sldId="258"/>
        </pc:sldMkLst>
        <pc:spChg chg="mod">
          <ac:chgData name="Zhamilya Zhanabay" userId="4b6a9ad863322e15" providerId="LiveId" clId="{E6E20E55-9C2C-442F-8F85-76B57AE73D69}" dt="2023-01-04T14:36:59.862" v="366" actId="14100"/>
          <ac:spMkLst>
            <pc:docMk/>
            <pc:sldMk cId="2943120308" sldId="258"/>
            <ac:spMk id="2" creationId="{2E71A611-AC1B-86DB-6FD8-94F19792E4CF}"/>
          </ac:spMkLst>
        </pc:spChg>
        <pc:spChg chg="mod">
          <ac:chgData name="Zhamilya Zhanabay" userId="4b6a9ad863322e15" providerId="LiveId" clId="{E6E20E55-9C2C-442F-8F85-76B57AE73D69}" dt="2023-01-04T14:51:37.266" v="469" actId="20577"/>
          <ac:spMkLst>
            <pc:docMk/>
            <pc:sldMk cId="2943120308" sldId="258"/>
            <ac:spMk id="3" creationId="{76ECC622-AEBA-1324-D9CC-3F272E145E26}"/>
          </ac:spMkLst>
        </pc:spChg>
        <pc:picChg chg="add mod">
          <ac:chgData name="Zhamilya Zhanabay" userId="4b6a9ad863322e15" providerId="LiveId" clId="{E6E20E55-9C2C-442F-8F85-76B57AE73D69}" dt="2023-01-04T14:53:13.151" v="488" actId="14100"/>
          <ac:picMkLst>
            <pc:docMk/>
            <pc:sldMk cId="2943120308" sldId="258"/>
            <ac:picMk id="4" creationId="{11190507-CBF1-B5F7-7621-C41D3C5B3509}"/>
          </ac:picMkLst>
        </pc:picChg>
        <pc:picChg chg="add mod">
          <ac:chgData name="Zhamilya Zhanabay" userId="4b6a9ad863322e15" providerId="LiveId" clId="{E6E20E55-9C2C-442F-8F85-76B57AE73D69}" dt="2023-01-04T14:52:55.320" v="485" actId="1076"/>
          <ac:picMkLst>
            <pc:docMk/>
            <pc:sldMk cId="2943120308" sldId="258"/>
            <ac:picMk id="5" creationId="{CE40F770-34AE-B431-FBDF-79724B6349A5}"/>
          </ac:picMkLst>
        </pc:picChg>
        <pc:picChg chg="add mod">
          <ac:chgData name="Zhamilya Zhanabay" userId="4b6a9ad863322e15" providerId="LiveId" clId="{E6E20E55-9C2C-442F-8F85-76B57AE73D69}" dt="2023-01-04T14:52:52.357" v="484" actId="14100"/>
          <ac:picMkLst>
            <pc:docMk/>
            <pc:sldMk cId="2943120308" sldId="258"/>
            <ac:picMk id="6" creationId="{FB0EF753-84E1-8EEE-9286-63C364DA4DDE}"/>
          </ac:picMkLst>
        </pc:picChg>
      </pc:sldChg>
      <pc:sldChg chg="modSp new mod">
        <pc:chgData name="Zhamilya Zhanabay" userId="4b6a9ad863322e15" providerId="LiveId" clId="{E6E20E55-9C2C-442F-8F85-76B57AE73D69}" dt="2023-01-04T15:02:51.944" v="589" actId="404"/>
        <pc:sldMkLst>
          <pc:docMk/>
          <pc:sldMk cId="3429359483" sldId="259"/>
        </pc:sldMkLst>
        <pc:spChg chg="mod">
          <ac:chgData name="Zhamilya Zhanabay" userId="4b6a9ad863322e15" providerId="LiveId" clId="{E6E20E55-9C2C-442F-8F85-76B57AE73D69}" dt="2023-01-04T14:56:16.113" v="520" actId="14100"/>
          <ac:spMkLst>
            <pc:docMk/>
            <pc:sldMk cId="3429359483" sldId="259"/>
            <ac:spMk id="2" creationId="{21586E5A-789B-6FEA-389D-142DE29F5870}"/>
          </ac:spMkLst>
        </pc:spChg>
        <pc:spChg chg="mod">
          <ac:chgData name="Zhamilya Zhanabay" userId="4b6a9ad863322e15" providerId="LiveId" clId="{E6E20E55-9C2C-442F-8F85-76B57AE73D69}" dt="2023-01-04T15:02:51.944" v="589" actId="404"/>
          <ac:spMkLst>
            <pc:docMk/>
            <pc:sldMk cId="3429359483" sldId="259"/>
            <ac:spMk id="3" creationId="{6359A878-AAC9-EBB1-DEF6-E4423150CF0E}"/>
          </ac:spMkLst>
        </pc:spChg>
      </pc:sldChg>
      <pc:sldChg chg="addSp delSp modSp new mod">
        <pc:chgData name="Zhamilya Zhanabay" userId="4b6a9ad863322e15" providerId="LiveId" clId="{E6E20E55-9C2C-442F-8F85-76B57AE73D69}" dt="2023-01-04T15:15:30.183" v="743" actId="14100"/>
        <pc:sldMkLst>
          <pc:docMk/>
          <pc:sldMk cId="2156438214" sldId="260"/>
        </pc:sldMkLst>
        <pc:spChg chg="add del mod">
          <ac:chgData name="Zhamilya Zhanabay" userId="4b6a9ad863322e15" providerId="LiveId" clId="{E6E20E55-9C2C-442F-8F85-76B57AE73D69}" dt="2023-01-04T15:09:52.667" v="677" actId="20577"/>
          <ac:spMkLst>
            <pc:docMk/>
            <pc:sldMk cId="2156438214" sldId="260"/>
            <ac:spMk id="2" creationId="{BAD5C707-36D5-2EE6-B0A3-FB5CB5B2EAD4}"/>
          </ac:spMkLst>
        </pc:spChg>
        <pc:spChg chg="del">
          <ac:chgData name="Zhamilya Zhanabay" userId="4b6a9ad863322e15" providerId="LiveId" clId="{E6E20E55-9C2C-442F-8F85-76B57AE73D69}" dt="2023-01-04T15:06:48.726" v="603" actId="478"/>
          <ac:spMkLst>
            <pc:docMk/>
            <pc:sldMk cId="2156438214" sldId="260"/>
            <ac:spMk id="3" creationId="{A730A4A7-F269-C10D-7847-338110952600}"/>
          </ac:spMkLst>
        </pc:spChg>
        <pc:spChg chg="add del mod">
          <ac:chgData name="Zhamilya Zhanabay" userId="4b6a9ad863322e15" providerId="LiveId" clId="{E6E20E55-9C2C-442F-8F85-76B57AE73D69}" dt="2023-01-04T15:06:38.440" v="601"/>
          <ac:spMkLst>
            <pc:docMk/>
            <pc:sldMk cId="2156438214" sldId="260"/>
            <ac:spMk id="4" creationId="{E7BF8369-A044-6092-3C03-CCE7AAAB974F}"/>
          </ac:spMkLst>
        </pc:spChg>
        <pc:spChg chg="add del">
          <ac:chgData name="Zhamilya Zhanabay" userId="4b6a9ad863322e15" providerId="LiveId" clId="{E6E20E55-9C2C-442F-8F85-76B57AE73D69}" dt="2023-01-04T15:06:38.440" v="601"/>
          <ac:spMkLst>
            <pc:docMk/>
            <pc:sldMk cId="2156438214" sldId="260"/>
            <ac:spMk id="5" creationId="{58FA5775-5D3F-A985-9493-6CD3EF829BA7}"/>
          </ac:spMkLst>
        </pc:spChg>
        <pc:spChg chg="add del">
          <ac:chgData name="Zhamilya Zhanabay" userId="4b6a9ad863322e15" providerId="LiveId" clId="{E6E20E55-9C2C-442F-8F85-76B57AE73D69}" dt="2023-01-04T15:06:48.726" v="603" actId="478"/>
          <ac:spMkLst>
            <pc:docMk/>
            <pc:sldMk cId="2156438214" sldId="260"/>
            <ac:spMk id="6" creationId="{25C19CEF-CE4D-E5D9-4DDD-F4254B33E2C8}"/>
          </ac:spMkLst>
        </pc:spChg>
        <pc:spChg chg="add del">
          <ac:chgData name="Zhamilya Zhanabay" userId="4b6a9ad863322e15" providerId="LiveId" clId="{E6E20E55-9C2C-442F-8F85-76B57AE73D69}" dt="2023-01-04T15:06:48.726" v="603" actId="478"/>
          <ac:spMkLst>
            <pc:docMk/>
            <pc:sldMk cId="2156438214" sldId="260"/>
            <ac:spMk id="7" creationId="{FC847993-2206-7738-6F18-005BB2FB7136}"/>
          </ac:spMkLst>
        </pc:spChg>
        <pc:picChg chg="add mod">
          <ac:chgData name="Zhamilya Zhanabay" userId="4b6a9ad863322e15" providerId="LiveId" clId="{E6E20E55-9C2C-442F-8F85-76B57AE73D69}" dt="2023-01-04T15:13:59.238" v="715" actId="14100"/>
          <ac:picMkLst>
            <pc:docMk/>
            <pc:sldMk cId="2156438214" sldId="260"/>
            <ac:picMk id="8" creationId="{1E7F1EE5-F194-5C26-BAAC-ADB985C69F8B}"/>
          </ac:picMkLst>
        </pc:picChg>
        <pc:picChg chg="add mod">
          <ac:chgData name="Zhamilya Zhanabay" userId="4b6a9ad863322e15" providerId="LiveId" clId="{E6E20E55-9C2C-442F-8F85-76B57AE73D69}" dt="2023-01-04T15:14:39.222" v="729" actId="14100"/>
          <ac:picMkLst>
            <pc:docMk/>
            <pc:sldMk cId="2156438214" sldId="260"/>
            <ac:picMk id="9" creationId="{D98C5197-172B-3315-4BEA-C10A313D4885}"/>
          </ac:picMkLst>
        </pc:picChg>
        <pc:picChg chg="add del">
          <ac:chgData name="Zhamilya Zhanabay" userId="4b6a9ad863322e15" providerId="LiveId" clId="{E6E20E55-9C2C-442F-8F85-76B57AE73D69}" dt="2023-01-04T15:11:17.521" v="691" actId="478"/>
          <ac:picMkLst>
            <pc:docMk/>
            <pc:sldMk cId="2156438214" sldId="260"/>
            <ac:picMk id="10" creationId="{433C3AE3-AF1F-77CC-AD2C-2B8A36C46360}"/>
          </ac:picMkLst>
        </pc:picChg>
        <pc:picChg chg="add mod">
          <ac:chgData name="Zhamilya Zhanabay" userId="4b6a9ad863322e15" providerId="LiveId" clId="{E6E20E55-9C2C-442F-8F85-76B57AE73D69}" dt="2023-01-04T15:14:24.431" v="724" actId="1076"/>
          <ac:picMkLst>
            <pc:docMk/>
            <pc:sldMk cId="2156438214" sldId="260"/>
            <ac:picMk id="11" creationId="{D41BA631-9CB1-EE5E-02A7-3D6D19ABC40B}"/>
          </ac:picMkLst>
        </pc:picChg>
        <pc:picChg chg="add mod">
          <ac:chgData name="Zhamilya Zhanabay" userId="4b6a9ad863322e15" providerId="LiveId" clId="{E6E20E55-9C2C-442F-8F85-76B57AE73D69}" dt="2023-01-04T15:15:01.486" v="735" actId="14100"/>
          <ac:picMkLst>
            <pc:docMk/>
            <pc:sldMk cId="2156438214" sldId="260"/>
            <ac:picMk id="12" creationId="{460FB4B5-2A5D-AC47-A58D-50608D10E73E}"/>
          </ac:picMkLst>
        </pc:picChg>
        <pc:picChg chg="add mod">
          <ac:chgData name="Zhamilya Zhanabay" userId="4b6a9ad863322e15" providerId="LiveId" clId="{E6E20E55-9C2C-442F-8F85-76B57AE73D69}" dt="2023-01-04T15:15:09.102" v="737" actId="14100"/>
          <ac:picMkLst>
            <pc:docMk/>
            <pc:sldMk cId="2156438214" sldId="260"/>
            <ac:picMk id="13" creationId="{25EDDCCB-6D71-3DBE-6439-8A8AF2DB975C}"/>
          </ac:picMkLst>
        </pc:picChg>
        <pc:picChg chg="add mod">
          <ac:chgData name="Zhamilya Zhanabay" userId="4b6a9ad863322e15" providerId="LiveId" clId="{E6E20E55-9C2C-442F-8F85-76B57AE73D69}" dt="2023-01-04T15:15:30.183" v="743" actId="14100"/>
          <ac:picMkLst>
            <pc:docMk/>
            <pc:sldMk cId="2156438214" sldId="260"/>
            <ac:picMk id="14" creationId="{C65402AC-3DA6-1D18-59C1-467251FD65D1}"/>
          </ac:picMkLst>
        </pc:picChg>
        <pc:picChg chg="add mod">
          <ac:chgData name="Zhamilya Zhanabay" userId="4b6a9ad863322e15" providerId="LiveId" clId="{E6E20E55-9C2C-442F-8F85-76B57AE73D69}" dt="2023-01-04T15:15:26.308" v="742" actId="1076"/>
          <ac:picMkLst>
            <pc:docMk/>
            <pc:sldMk cId="2156438214" sldId="260"/>
            <ac:picMk id="15" creationId="{4A647DA4-CD26-1617-8036-D8D258AADEE5}"/>
          </ac:picMkLst>
        </pc:picChg>
        <pc:picChg chg="add del">
          <ac:chgData name="Zhamilya Zhanabay" userId="4b6a9ad863322e15" providerId="LiveId" clId="{E6E20E55-9C2C-442F-8F85-76B57AE73D69}" dt="2023-01-04T15:06:38.440" v="601"/>
          <ac:picMkLst>
            <pc:docMk/>
            <pc:sldMk cId="2156438214" sldId="260"/>
            <ac:picMk id="2049" creationId="{9C895BDE-4901-F220-B090-8FFB824B6BC5}"/>
          </ac:picMkLst>
        </pc:picChg>
        <pc:picChg chg="add del">
          <ac:chgData name="Zhamilya Zhanabay" userId="4b6a9ad863322e15" providerId="LiveId" clId="{E6E20E55-9C2C-442F-8F85-76B57AE73D69}" dt="2023-01-04T15:06:48.726" v="603" actId="478"/>
          <ac:picMkLst>
            <pc:docMk/>
            <pc:sldMk cId="2156438214" sldId="260"/>
            <ac:picMk id="2052" creationId="{7D849B4F-8BA1-1687-88F5-46D6136579A7}"/>
          </ac:picMkLst>
        </pc:picChg>
      </pc:sldChg>
      <pc:sldChg chg="addSp delSp modSp new mod">
        <pc:chgData name="Zhamilya Zhanabay" userId="4b6a9ad863322e15" providerId="LiveId" clId="{E6E20E55-9C2C-442F-8F85-76B57AE73D69}" dt="2023-01-04T15:26:46.003" v="777" actId="1076"/>
        <pc:sldMkLst>
          <pc:docMk/>
          <pc:sldMk cId="3670439641" sldId="261"/>
        </pc:sldMkLst>
        <pc:spChg chg="mod">
          <ac:chgData name="Zhamilya Zhanabay" userId="4b6a9ad863322e15" providerId="LiveId" clId="{E6E20E55-9C2C-442F-8F85-76B57AE73D69}" dt="2023-01-04T15:26:42.085" v="776" actId="1076"/>
          <ac:spMkLst>
            <pc:docMk/>
            <pc:sldMk cId="3670439641" sldId="261"/>
            <ac:spMk id="2" creationId="{190A33BA-47D6-2B08-CBE6-1A0F9A5C8B17}"/>
          </ac:spMkLst>
        </pc:spChg>
        <pc:spChg chg="del mod">
          <ac:chgData name="Zhamilya Zhanabay" userId="4b6a9ad863322e15" providerId="LiveId" clId="{E6E20E55-9C2C-442F-8F85-76B57AE73D69}" dt="2023-01-04T15:23:27.432" v="752" actId="478"/>
          <ac:spMkLst>
            <pc:docMk/>
            <pc:sldMk cId="3670439641" sldId="261"/>
            <ac:spMk id="3" creationId="{81224B01-4673-B0CA-AD1F-E3DECF88389D}"/>
          </ac:spMkLst>
        </pc:spChg>
        <pc:picChg chg="add mod">
          <ac:chgData name="Zhamilya Zhanabay" userId="4b6a9ad863322e15" providerId="LiveId" clId="{E6E20E55-9C2C-442F-8F85-76B57AE73D69}" dt="2023-01-04T15:26:46.003" v="777" actId="1076"/>
          <ac:picMkLst>
            <pc:docMk/>
            <pc:sldMk cId="3670439641" sldId="261"/>
            <ac:picMk id="5" creationId="{81E38E5B-62A8-1F4F-0A65-44D214A79A60}"/>
          </ac:picMkLst>
        </pc:picChg>
      </pc:sldChg>
      <pc:sldChg chg="addSp delSp modSp new mod">
        <pc:chgData name="Zhamilya Zhanabay" userId="4b6a9ad863322e15" providerId="LiveId" clId="{E6E20E55-9C2C-442F-8F85-76B57AE73D69}" dt="2023-01-04T15:47:28.075" v="896" actId="1076"/>
        <pc:sldMkLst>
          <pc:docMk/>
          <pc:sldMk cId="1880308061" sldId="262"/>
        </pc:sldMkLst>
        <pc:spChg chg="del mod">
          <ac:chgData name="Zhamilya Zhanabay" userId="4b6a9ad863322e15" providerId="LiveId" clId="{E6E20E55-9C2C-442F-8F85-76B57AE73D69}" dt="2023-01-04T15:37:33.730" v="796" actId="478"/>
          <ac:spMkLst>
            <pc:docMk/>
            <pc:sldMk cId="1880308061" sldId="262"/>
            <ac:spMk id="2" creationId="{1322AC1E-F60D-E373-29D4-EF5D4FCDD8E6}"/>
          </ac:spMkLst>
        </pc:spChg>
        <pc:spChg chg="del mod">
          <ac:chgData name="Zhamilya Zhanabay" userId="4b6a9ad863322e15" providerId="LiveId" clId="{E6E20E55-9C2C-442F-8F85-76B57AE73D69}" dt="2023-01-04T15:33:53.251" v="791" actId="478"/>
          <ac:spMkLst>
            <pc:docMk/>
            <pc:sldMk cId="1880308061" sldId="262"/>
            <ac:spMk id="3" creationId="{70483691-93E1-0C47-8BFF-E6ADCD284C00}"/>
          </ac:spMkLst>
        </pc:spChg>
        <pc:spChg chg="add">
          <ac:chgData name="Zhamilya Zhanabay" userId="4b6a9ad863322e15" providerId="LiveId" clId="{E6E20E55-9C2C-442F-8F85-76B57AE73D69}" dt="2023-01-04T15:37:27.933" v="794"/>
          <ac:spMkLst>
            <pc:docMk/>
            <pc:sldMk cId="1880308061" sldId="262"/>
            <ac:spMk id="4" creationId="{7AA62049-DA44-26AE-1A0B-905A5B1313F1}"/>
          </ac:spMkLst>
        </pc:spChg>
        <pc:spChg chg="add mod">
          <ac:chgData name="Zhamilya Zhanabay" userId="4b6a9ad863322e15" providerId="LiveId" clId="{E6E20E55-9C2C-442F-8F85-76B57AE73D69}" dt="2023-01-04T15:41:59.399" v="864" actId="123"/>
          <ac:spMkLst>
            <pc:docMk/>
            <pc:sldMk cId="1880308061" sldId="262"/>
            <ac:spMk id="5" creationId="{6D20272B-68A3-19C5-2805-14F92DF620B7}"/>
          </ac:spMkLst>
        </pc:spChg>
        <pc:spChg chg="add del mod">
          <ac:chgData name="Zhamilya Zhanabay" userId="4b6a9ad863322e15" providerId="LiveId" clId="{E6E20E55-9C2C-442F-8F85-76B57AE73D69}" dt="2023-01-04T15:39:30.836" v="817" actId="478"/>
          <ac:spMkLst>
            <pc:docMk/>
            <pc:sldMk cId="1880308061" sldId="262"/>
            <ac:spMk id="7" creationId="{424A3641-D0C4-67FD-231B-F8129246F9AE}"/>
          </ac:spMkLst>
        </pc:spChg>
        <pc:spChg chg="add del mod">
          <ac:chgData name="Zhamilya Zhanabay" userId="4b6a9ad863322e15" providerId="LiveId" clId="{E6E20E55-9C2C-442F-8F85-76B57AE73D69}" dt="2023-01-04T15:39:36.962" v="819" actId="478"/>
          <ac:spMkLst>
            <pc:docMk/>
            <pc:sldMk cId="1880308061" sldId="262"/>
            <ac:spMk id="9" creationId="{6D55ECC2-3B3B-580E-1152-CC3F7D34E0F9}"/>
          </ac:spMkLst>
        </pc:spChg>
        <pc:picChg chg="add mod">
          <ac:chgData name="Zhamilya Zhanabay" userId="4b6a9ad863322e15" providerId="LiveId" clId="{E6E20E55-9C2C-442F-8F85-76B57AE73D69}" dt="2023-01-04T15:47:24.687" v="894" actId="1076"/>
          <ac:picMkLst>
            <pc:docMk/>
            <pc:sldMk cId="1880308061" sldId="262"/>
            <ac:picMk id="11" creationId="{5F0A0741-7569-0923-EBBF-87B5ADF342C0}"/>
          </ac:picMkLst>
        </pc:picChg>
        <pc:picChg chg="add mod">
          <ac:chgData name="Zhamilya Zhanabay" userId="4b6a9ad863322e15" providerId="LiveId" clId="{E6E20E55-9C2C-442F-8F85-76B57AE73D69}" dt="2023-01-04T15:47:26.303" v="895" actId="1076"/>
          <ac:picMkLst>
            <pc:docMk/>
            <pc:sldMk cId="1880308061" sldId="262"/>
            <ac:picMk id="12" creationId="{AF93AE1A-2CCE-D3AF-6892-AE44F9DF1327}"/>
          </ac:picMkLst>
        </pc:picChg>
        <pc:picChg chg="add mod">
          <ac:chgData name="Zhamilya Zhanabay" userId="4b6a9ad863322e15" providerId="LiveId" clId="{E6E20E55-9C2C-442F-8F85-76B57AE73D69}" dt="2023-01-04T15:47:28.075" v="896" actId="1076"/>
          <ac:picMkLst>
            <pc:docMk/>
            <pc:sldMk cId="1880308061" sldId="262"/>
            <ac:picMk id="13" creationId="{62F0379D-C408-A77C-7997-EC6E4BF57619}"/>
          </ac:picMkLst>
        </pc:picChg>
        <pc:picChg chg="add del">
          <ac:chgData name="Zhamilya Zhanabay" userId="4b6a9ad863322e15" providerId="LiveId" clId="{E6E20E55-9C2C-442F-8F85-76B57AE73D69}" dt="2023-01-04T15:37:36.048" v="797" actId="478"/>
          <ac:picMkLst>
            <pc:docMk/>
            <pc:sldMk cId="1880308061" sldId="262"/>
            <ac:picMk id="3073" creationId="{BF0F3762-7221-ECC1-9240-D0841F0D00FB}"/>
          </ac:picMkLst>
        </pc:picChg>
      </pc:sldChg>
      <pc:sldChg chg="addSp delSp modSp new mod">
        <pc:chgData name="Zhamilya Zhanabay" userId="4b6a9ad863322e15" providerId="LiveId" clId="{E6E20E55-9C2C-442F-8F85-76B57AE73D69}" dt="2023-01-04T16:03:36.314" v="1009" actId="20577"/>
        <pc:sldMkLst>
          <pc:docMk/>
          <pc:sldMk cId="796158365" sldId="263"/>
        </pc:sldMkLst>
        <pc:spChg chg="mod">
          <ac:chgData name="Zhamilya Zhanabay" userId="4b6a9ad863322e15" providerId="LiveId" clId="{E6E20E55-9C2C-442F-8F85-76B57AE73D69}" dt="2023-01-04T16:03:36.314" v="1009" actId="20577"/>
          <ac:spMkLst>
            <pc:docMk/>
            <pc:sldMk cId="796158365" sldId="263"/>
            <ac:spMk id="2" creationId="{3FB7A119-F3C4-1F23-C029-E195C84AFBE6}"/>
          </ac:spMkLst>
        </pc:spChg>
        <pc:spChg chg="del">
          <ac:chgData name="Zhamilya Zhanabay" userId="4b6a9ad863322e15" providerId="LiveId" clId="{E6E20E55-9C2C-442F-8F85-76B57AE73D69}" dt="2023-01-04T16:00:13.475" v="976"/>
          <ac:spMkLst>
            <pc:docMk/>
            <pc:sldMk cId="796158365" sldId="263"/>
            <ac:spMk id="3" creationId="{5A5F91FC-33D2-915F-0AA8-5CEE65321BA7}"/>
          </ac:spMkLst>
        </pc:spChg>
        <pc:picChg chg="add mod">
          <ac:chgData name="Zhamilya Zhanabay" userId="4b6a9ad863322e15" providerId="LiveId" clId="{E6E20E55-9C2C-442F-8F85-76B57AE73D69}" dt="2023-01-04T16:03:30.643" v="1007" actId="14100"/>
          <ac:picMkLst>
            <pc:docMk/>
            <pc:sldMk cId="796158365" sldId="263"/>
            <ac:picMk id="5" creationId="{E548738E-2560-906D-050F-70577A6D7C8B}"/>
          </ac:picMkLst>
        </pc:picChg>
        <pc:picChg chg="add mod">
          <ac:chgData name="Zhamilya Zhanabay" userId="4b6a9ad863322e15" providerId="LiveId" clId="{E6E20E55-9C2C-442F-8F85-76B57AE73D69}" dt="2023-01-04T16:03:28.249" v="1006" actId="14100"/>
          <ac:picMkLst>
            <pc:docMk/>
            <pc:sldMk cId="796158365" sldId="263"/>
            <ac:picMk id="6" creationId="{9FCF8F1B-A572-1803-2357-319433990CC6}"/>
          </ac:picMkLst>
        </pc:picChg>
        <pc:picChg chg="add mod">
          <ac:chgData name="Zhamilya Zhanabay" userId="4b6a9ad863322e15" providerId="LiveId" clId="{E6E20E55-9C2C-442F-8F85-76B57AE73D69}" dt="2023-01-04T16:02:58.553" v="1001" actId="14100"/>
          <ac:picMkLst>
            <pc:docMk/>
            <pc:sldMk cId="796158365" sldId="263"/>
            <ac:picMk id="7" creationId="{082E9297-7FDD-32E5-4D55-405571455BA1}"/>
          </ac:picMkLst>
        </pc:picChg>
      </pc:sldChg>
      <pc:sldChg chg="addSp delSp modSp new mod">
        <pc:chgData name="Zhamilya Zhanabay" userId="4b6a9ad863322e15" providerId="LiveId" clId="{E6E20E55-9C2C-442F-8F85-76B57AE73D69}" dt="2023-01-04T16:14:42.635" v="1049" actId="14100"/>
        <pc:sldMkLst>
          <pc:docMk/>
          <pc:sldMk cId="1356650527" sldId="264"/>
        </pc:sldMkLst>
        <pc:spChg chg="mod">
          <ac:chgData name="Zhamilya Zhanabay" userId="4b6a9ad863322e15" providerId="LiveId" clId="{E6E20E55-9C2C-442F-8F85-76B57AE73D69}" dt="2023-01-04T16:09:55.127" v="1028" actId="20577"/>
          <ac:spMkLst>
            <pc:docMk/>
            <pc:sldMk cId="1356650527" sldId="264"/>
            <ac:spMk id="2" creationId="{F62447F7-D049-FA07-CA45-55E2EED4B980}"/>
          </ac:spMkLst>
        </pc:spChg>
        <pc:spChg chg="del mod">
          <ac:chgData name="Zhamilya Zhanabay" userId="4b6a9ad863322e15" providerId="LiveId" clId="{E6E20E55-9C2C-442F-8F85-76B57AE73D69}" dt="2023-01-04T16:08:52.175" v="1023" actId="478"/>
          <ac:spMkLst>
            <pc:docMk/>
            <pc:sldMk cId="1356650527" sldId="264"/>
            <ac:spMk id="3" creationId="{2563A8DA-E401-9DDC-483B-37D6FAE98A14}"/>
          </ac:spMkLst>
        </pc:spChg>
        <pc:picChg chg="add mod">
          <ac:chgData name="Zhamilya Zhanabay" userId="4b6a9ad863322e15" providerId="LiveId" clId="{E6E20E55-9C2C-442F-8F85-76B57AE73D69}" dt="2023-01-04T16:10:16.857" v="1037" actId="1076"/>
          <ac:picMkLst>
            <pc:docMk/>
            <pc:sldMk cId="1356650527" sldId="264"/>
            <ac:picMk id="5" creationId="{F3938AE5-D653-981E-C283-9F3B5EE268EB}"/>
          </ac:picMkLst>
        </pc:picChg>
        <pc:picChg chg="add mod">
          <ac:chgData name="Zhamilya Zhanabay" userId="4b6a9ad863322e15" providerId="LiveId" clId="{E6E20E55-9C2C-442F-8F85-76B57AE73D69}" dt="2023-01-04T16:14:42.635" v="1049" actId="14100"/>
          <ac:picMkLst>
            <pc:docMk/>
            <pc:sldMk cId="1356650527" sldId="264"/>
            <ac:picMk id="6" creationId="{346AF9EC-54C2-C7B4-EEEB-918124F2F742}"/>
          </ac:picMkLst>
        </pc:picChg>
        <pc:picChg chg="add mod">
          <ac:chgData name="Zhamilya Zhanabay" userId="4b6a9ad863322e15" providerId="LiveId" clId="{E6E20E55-9C2C-442F-8F85-76B57AE73D69}" dt="2023-01-04T16:14:11.258" v="1048" actId="14100"/>
          <ac:picMkLst>
            <pc:docMk/>
            <pc:sldMk cId="1356650527" sldId="264"/>
            <ac:picMk id="7" creationId="{D08A990B-FF28-2C0A-8641-388425ECC32F}"/>
          </ac:picMkLst>
        </pc:picChg>
      </pc:sldChg>
      <pc:sldChg chg="addSp delSp modSp new mod">
        <pc:chgData name="Zhamilya Zhanabay" userId="4b6a9ad863322e15" providerId="LiveId" clId="{E6E20E55-9C2C-442F-8F85-76B57AE73D69}" dt="2023-01-04T16:19:43.201" v="1082" actId="14100"/>
        <pc:sldMkLst>
          <pc:docMk/>
          <pc:sldMk cId="1712208169" sldId="265"/>
        </pc:sldMkLst>
        <pc:spChg chg="mod">
          <ac:chgData name="Zhamilya Zhanabay" userId="4b6a9ad863322e15" providerId="LiveId" clId="{E6E20E55-9C2C-442F-8F85-76B57AE73D69}" dt="2023-01-04T16:18:28.033" v="1076" actId="123"/>
          <ac:spMkLst>
            <pc:docMk/>
            <pc:sldMk cId="1712208169" sldId="265"/>
            <ac:spMk id="2" creationId="{6602712C-FEC9-EBF1-E9F8-829D4506AF6F}"/>
          </ac:spMkLst>
        </pc:spChg>
        <pc:spChg chg="del mod">
          <ac:chgData name="Zhamilya Zhanabay" userId="4b6a9ad863322e15" providerId="LiveId" clId="{E6E20E55-9C2C-442F-8F85-76B57AE73D69}" dt="2023-01-04T16:16:04.755" v="1060" actId="478"/>
          <ac:spMkLst>
            <pc:docMk/>
            <pc:sldMk cId="1712208169" sldId="265"/>
            <ac:spMk id="3" creationId="{6FE420C3-1385-9D04-6969-8AF5FB0988BF}"/>
          </ac:spMkLst>
        </pc:spChg>
        <pc:picChg chg="add mod">
          <ac:chgData name="Zhamilya Zhanabay" userId="4b6a9ad863322e15" providerId="LiveId" clId="{E6E20E55-9C2C-442F-8F85-76B57AE73D69}" dt="2023-01-04T16:19:43.201" v="1082" actId="14100"/>
          <ac:picMkLst>
            <pc:docMk/>
            <pc:sldMk cId="1712208169" sldId="265"/>
            <ac:picMk id="4" creationId="{5CE806F5-3E83-A5C8-EC1A-887897A9E7C8}"/>
          </ac:picMkLst>
        </pc:picChg>
      </pc:sldChg>
      <pc:sldChg chg="addSp delSp modSp new mod">
        <pc:chgData name="Zhamilya Zhanabay" userId="4b6a9ad863322e15" providerId="LiveId" clId="{E6E20E55-9C2C-442F-8F85-76B57AE73D69}" dt="2023-01-04T16:47:18.092" v="1124" actId="403"/>
        <pc:sldMkLst>
          <pc:docMk/>
          <pc:sldMk cId="2828582176" sldId="266"/>
        </pc:sldMkLst>
        <pc:spChg chg="mod">
          <ac:chgData name="Zhamilya Zhanabay" userId="4b6a9ad863322e15" providerId="LiveId" clId="{E6E20E55-9C2C-442F-8F85-76B57AE73D69}" dt="2023-01-04T16:47:18.092" v="1124" actId="403"/>
          <ac:spMkLst>
            <pc:docMk/>
            <pc:sldMk cId="2828582176" sldId="266"/>
            <ac:spMk id="2" creationId="{3167EAA2-E95D-D61F-7247-64C72245F5B7}"/>
          </ac:spMkLst>
        </pc:spChg>
        <pc:spChg chg="del">
          <ac:chgData name="Zhamilya Zhanabay" userId="4b6a9ad863322e15" providerId="LiveId" clId="{E6E20E55-9C2C-442F-8F85-76B57AE73D69}" dt="2023-01-04T16:45:36.892" v="1108"/>
          <ac:spMkLst>
            <pc:docMk/>
            <pc:sldMk cId="2828582176" sldId="266"/>
            <ac:spMk id="3" creationId="{9EA696A6-48C6-01A2-05AA-82D3BA537F04}"/>
          </ac:spMkLst>
        </pc:spChg>
        <pc:picChg chg="add mod">
          <ac:chgData name="Zhamilya Zhanabay" userId="4b6a9ad863322e15" providerId="LiveId" clId="{E6E20E55-9C2C-442F-8F85-76B57AE73D69}" dt="2023-01-04T16:47:01.605" v="1122" actId="14100"/>
          <ac:picMkLst>
            <pc:docMk/>
            <pc:sldMk cId="2828582176" sldId="266"/>
            <ac:picMk id="5" creationId="{D202A61D-D2E6-54CE-BBCA-B77B3B027083}"/>
          </ac:picMkLst>
        </pc:picChg>
        <pc:picChg chg="add mod">
          <ac:chgData name="Zhamilya Zhanabay" userId="4b6a9ad863322e15" providerId="LiveId" clId="{E6E20E55-9C2C-442F-8F85-76B57AE73D69}" dt="2023-01-04T16:46:57.816" v="1121" actId="14100"/>
          <ac:picMkLst>
            <pc:docMk/>
            <pc:sldMk cId="2828582176" sldId="266"/>
            <ac:picMk id="6" creationId="{2E2BD7A2-EA2B-3830-B828-054DADA6207F}"/>
          </ac:picMkLst>
        </pc:picChg>
      </pc:sldChg>
      <pc:sldChg chg="addSp delSp modSp new mod">
        <pc:chgData name="Zhamilya Zhanabay" userId="4b6a9ad863322e15" providerId="LiveId" clId="{E6E20E55-9C2C-442F-8F85-76B57AE73D69}" dt="2023-01-04T17:02:23.016" v="1274" actId="14100"/>
        <pc:sldMkLst>
          <pc:docMk/>
          <pc:sldMk cId="809780622" sldId="267"/>
        </pc:sldMkLst>
        <pc:spChg chg="mod">
          <ac:chgData name="Zhamilya Zhanabay" userId="4b6a9ad863322e15" providerId="LiveId" clId="{E6E20E55-9C2C-442F-8F85-76B57AE73D69}" dt="2023-01-04T16:57:25.273" v="1234" actId="14100"/>
          <ac:spMkLst>
            <pc:docMk/>
            <pc:sldMk cId="809780622" sldId="267"/>
            <ac:spMk id="2" creationId="{B5567CDE-91CE-95CE-7BDF-C73CC0ED75F1}"/>
          </ac:spMkLst>
        </pc:spChg>
        <pc:spChg chg="del">
          <ac:chgData name="Zhamilya Zhanabay" userId="4b6a9ad863322e15" providerId="LiveId" clId="{E6E20E55-9C2C-442F-8F85-76B57AE73D69}" dt="2023-01-04T16:54:53.051" v="1213"/>
          <ac:spMkLst>
            <pc:docMk/>
            <pc:sldMk cId="809780622" sldId="267"/>
            <ac:spMk id="3" creationId="{581A0E18-F2D4-824E-A7F4-F7DA2EC809F0}"/>
          </ac:spMkLst>
        </pc:spChg>
        <pc:picChg chg="add mod">
          <ac:chgData name="Zhamilya Zhanabay" userId="4b6a9ad863322e15" providerId="LiveId" clId="{E6E20E55-9C2C-442F-8F85-76B57AE73D69}" dt="2023-01-04T17:00:50.606" v="1260" actId="1076"/>
          <ac:picMkLst>
            <pc:docMk/>
            <pc:sldMk cId="809780622" sldId="267"/>
            <ac:picMk id="5" creationId="{570C3FF7-0FB1-3727-E639-872B47668AE0}"/>
          </ac:picMkLst>
        </pc:picChg>
        <pc:picChg chg="add mod">
          <ac:chgData name="Zhamilya Zhanabay" userId="4b6a9ad863322e15" providerId="LiveId" clId="{E6E20E55-9C2C-442F-8F85-76B57AE73D69}" dt="2023-01-04T17:01:08.509" v="1266" actId="14100"/>
          <ac:picMkLst>
            <pc:docMk/>
            <pc:sldMk cId="809780622" sldId="267"/>
            <ac:picMk id="6" creationId="{D4C99FCA-A264-85AA-F77B-B19233DE5CF5}"/>
          </ac:picMkLst>
        </pc:picChg>
        <pc:picChg chg="add mod">
          <ac:chgData name="Zhamilya Zhanabay" userId="4b6a9ad863322e15" providerId="LiveId" clId="{E6E20E55-9C2C-442F-8F85-76B57AE73D69}" dt="2023-01-04T17:00:24.923" v="1254" actId="1076"/>
          <ac:picMkLst>
            <pc:docMk/>
            <pc:sldMk cId="809780622" sldId="267"/>
            <ac:picMk id="7" creationId="{FD3DD224-33BC-ABF8-A699-E8540B88743E}"/>
          </ac:picMkLst>
        </pc:picChg>
        <pc:picChg chg="add mod">
          <ac:chgData name="Zhamilya Zhanabay" userId="4b6a9ad863322e15" providerId="LiveId" clId="{E6E20E55-9C2C-442F-8F85-76B57AE73D69}" dt="2023-01-04T17:00:52.518" v="1261" actId="1076"/>
          <ac:picMkLst>
            <pc:docMk/>
            <pc:sldMk cId="809780622" sldId="267"/>
            <ac:picMk id="8" creationId="{1EB7DC9C-424D-89E6-1D8B-8C6944CC63B1}"/>
          </ac:picMkLst>
        </pc:picChg>
        <pc:picChg chg="add mod">
          <ac:chgData name="Zhamilya Zhanabay" userId="4b6a9ad863322e15" providerId="LiveId" clId="{E6E20E55-9C2C-442F-8F85-76B57AE73D69}" dt="2023-01-04T17:01:22.414" v="1267" actId="14100"/>
          <ac:picMkLst>
            <pc:docMk/>
            <pc:sldMk cId="809780622" sldId="267"/>
            <ac:picMk id="9" creationId="{F9ABCACC-FA1D-876C-1E8D-AD37A73E59CB}"/>
          </ac:picMkLst>
        </pc:picChg>
        <pc:picChg chg="add mod">
          <ac:chgData name="Zhamilya Zhanabay" userId="4b6a9ad863322e15" providerId="LiveId" clId="{E6E20E55-9C2C-442F-8F85-76B57AE73D69}" dt="2023-01-04T17:02:23.016" v="1274" actId="14100"/>
          <ac:picMkLst>
            <pc:docMk/>
            <pc:sldMk cId="809780622" sldId="267"/>
            <ac:picMk id="10" creationId="{9B5D75EB-F33F-601B-CAA1-62F2C35CA359}"/>
          </ac:picMkLst>
        </pc:picChg>
      </pc:sldChg>
      <pc:sldChg chg="addSp modSp new mod">
        <pc:chgData name="Zhamilya Zhanabay" userId="4b6a9ad863322e15" providerId="LiveId" clId="{E6E20E55-9C2C-442F-8F85-76B57AE73D69}" dt="2023-01-04T17:15:07.961" v="1363" actId="1076"/>
        <pc:sldMkLst>
          <pc:docMk/>
          <pc:sldMk cId="987656975" sldId="268"/>
        </pc:sldMkLst>
        <pc:spChg chg="mod">
          <ac:chgData name="Zhamilya Zhanabay" userId="4b6a9ad863322e15" providerId="LiveId" clId="{E6E20E55-9C2C-442F-8F85-76B57AE73D69}" dt="2023-01-04T17:04:58.680" v="1284" actId="1076"/>
          <ac:spMkLst>
            <pc:docMk/>
            <pc:sldMk cId="987656975" sldId="268"/>
            <ac:spMk id="2" creationId="{6BD49DF8-DDF5-3774-F01D-961730C80308}"/>
          </ac:spMkLst>
        </pc:spChg>
        <pc:spChg chg="mod">
          <ac:chgData name="Zhamilya Zhanabay" userId="4b6a9ad863322e15" providerId="LiveId" clId="{E6E20E55-9C2C-442F-8F85-76B57AE73D69}" dt="2023-01-04T17:13:03.107" v="1331" actId="14100"/>
          <ac:spMkLst>
            <pc:docMk/>
            <pc:sldMk cId="987656975" sldId="268"/>
            <ac:spMk id="3" creationId="{DCED5F20-20DB-FB7B-3306-AF494117C8B1}"/>
          </ac:spMkLst>
        </pc:spChg>
        <pc:spChg chg="add mod">
          <ac:chgData name="Zhamilya Zhanabay" userId="4b6a9ad863322e15" providerId="LiveId" clId="{E6E20E55-9C2C-442F-8F85-76B57AE73D69}" dt="2023-01-04T17:15:07.961" v="1363" actId="1076"/>
          <ac:spMkLst>
            <pc:docMk/>
            <pc:sldMk cId="987656975" sldId="268"/>
            <ac:spMk id="7" creationId="{3DCFDF00-8C63-F747-978C-E311B41C3F01}"/>
          </ac:spMkLst>
        </pc:spChg>
        <pc:spChg chg="add mod">
          <ac:chgData name="Zhamilya Zhanabay" userId="4b6a9ad863322e15" providerId="LiveId" clId="{E6E20E55-9C2C-442F-8F85-76B57AE73D69}" dt="2023-01-04T17:13:49.975" v="1347" actId="1076"/>
          <ac:spMkLst>
            <pc:docMk/>
            <pc:sldMk cId="987656975" sldId="268"/>
            <ac:spMk id="9" creationId="{1C46F987-430E-7DE3-CE63-0D09DCB0C3D3}"/>
          </ac:spMkLst>
        </pc:spChg>
        <pc:picChg chg="add mod">
          <ac:chgData name="Zhamilya Zhanabay" userId="4b6a9ad863322e15" providerId="LiveId" clId="{E6E20E55-9C2C-442F-8F85-76B57AE73D69}" dt="2023-01-04T17:15:04.327" v="1362" actId="14100"/>
          <ac:picMkLst>
            <pc:docMk/>
            <pc:sldMk cId="987656975" sldId="268"/>
            <ac:picMk id="4" creationId="{6C2FA947-F238-5219-0F98-3D89DDE75628}"/>
          </ac:picMkLst>
        </pc:picChg>
        <pc:picChg chg="add mod">
          <ac:chgData name="Zhamilya Zhanabay" userId="4b6a9ad863322e15" providerId="LiveId" clId="{E6E20E55-9C2C-442F-8F85-76B57AE73D69}" dt="2023-01-04T17:15:00.895" v="1361" actId="14100"/>
          <ac:picMkLst>
            <pc:docMk/>
            <pc:sldMk cId="987656975" sldId="268"/>
            <ac:picMk id="5" creationId="{C6DA9EAD-FDE6-4772-5398-03847FBC0A0A}"/>
          </ac:picMkLst>
        </pc:picChg>
        <pc:picChg chg="add mod">
          <ac:chgData name="Zhamilya Zhanabay" userId="4b6a9ad863322e15" providerId="LiveId" clId="{E6E20E55-9C2C-442F-8F85-76B57AE73D69}" dt="2023-01-04T17:14:45.247" v="1359" actId="14100"/>
          <ac:picMkLst>
            <pc:docMk/>
            <pc:sldMk cId="987656975" sldId="268"/>
            <ac:picMk id="10" creationId="{E142B4F8-3EEF-B8EE-3E8E-E49953199362}"/>
          </ac:picMkLst>
        </pc:picChg>
        <pc:picChg chg="add mod">
          <ac:chgData name="Zhamilya Zhanabay" userId="4b6a9ad863322e15" providerId="LiveId" clId="{E6E20E55-9C2C-442F-8F85-76B57AE73D69}" dt="2023-01-04T17:14:47.703" v="1360" actId="1076"/>
          <ac:picMkLst>
            <pc:docMk/>
            <pc:sldMk cId="987656975" sldId="268"/>
            <ac:picMk id="11" creationId="{BB5863BA-5150-CA13-6880-373CBA3C81AD}"/>
          </ac:picMkLst>
        </pc:picChg>
      </pc:sldChg>
      <pc:sldChg chg="addSp delSp modSp new mod">
        <pc:chgData name="Zhamilya Zhanabay" userId="4b6a9ad863322e15" providerId="LiveId" clId="{E6E20E55-9C2C-442F-8F85-76B57AE73D69}" dt="2023-01-04T17:19:42.870" v="1392" actId="14100"/>
        <pc:sldMkLst>
          <pc:docMk/>
          <pc:sldMk cId="3178822917" sldId="269"/>
        </pc:sldMkLst>
        <pc:spChg chg="mod">
          <ac:chgData name="Zhamilya Zhanabay" userId="4b6a9ad863322e15" providerId="LiveId" clId="{E6E20E55-9C2C-442F-8F85-76B57AE73D69}" dt="2023-01-04T17:17:13.191" v="1379" actId="14100"/>
          <ac:spMkLst>
            <pc:docMk/>
            <pc:sldMk cId="3178822917" sldId="269"/>
            <ac:spMk id="2" creationId="{841499B5-D91A-7B52-8448-D493AC061313}"/>
          </ac:spMkLst>
        </pc:spChg>
        <pc:spChg chg="del mod">
          <ac:chgData name="Zhamilya Zhanabay" userId="4b6a9ad863322e15" providerId="LiveId" clId="{E6E20E55-9C2C-442F-8F85-76B57AE73D69}" dt="2023-01-04T17:17:08.643" v="1378" actId="478"/>
          <ac:spMkLst>
            <pc:docMk/>
            <pc:sldMk cId="3178822917" sldId="269"/>
            <ac:spMk id="3" creationId="{3594650E-B7E5-2239-40D5-238B74C62D25}"/>
          </ac:spMkLst>
        </pc:spChg>
        <pc:picChg chg="add mod">
          <ac:chgData name="Zhamilya Zhanabay" userId="4b6a9ad863322e15" providerId="LiveId" clId="{E6E20E55-9C2C-442F-8F85-76B57AE73D69}" dt="2023-01-04T17:17:55.748" v="1383" actId="14100"/>
          <ac:picMkLst>
            <pc:docMk/>
            <pc:sldMk cId="3178822917" sldId="269"/>
            <ac:picMk id="4" creationId="{1390BB0F-587D-CF74-64BF-994426A4D941}"/>
          </ac:picMkLst>
        </pc:picChg>
        <pc:picChg chg="add mod">
          <ac:chgData name="Zhamilya Zhanabay" userId="4b6a9ad863322e15" providerId="LiveId" clId="{E6E20E55-9C2C-442F-8F85-76B57AE73D69}" dt="2023-01-04T17:18:29.125" v="1387" actId="14100"/>
          <ac:picMkLst>
            <pc:docMk/>
            <pc:sldMk cId="3178822917" sldId="269"/>
            <ac:picMk id="5" creationId="{C07B38CD-3665-1C83-F251-7484DC094216}"/>
          </ac:picMkLst>
        </pc:picChg>
        <pc:picChg chg="add mod">
          <ac:chgData name="Zhamilya Zhanabay" userId="4b6a9ad863322e15" providerId="LiveId" clId="{E6E20E55-9C2C-442F-8F85-76B57AE73D69}" dt="2023-01-04T17:19:42.870" v="1392" actId="14100"/>
          <ac:picMkLst>
            <pc:docMk/>
            <pc:sldMk cId="3178822917" sldId="269"/>
            <ac:picMk id="6" creationId="{D597B3DB-E650-2932-3282-7D53E08A05C7}"/>
          </ac:picMkLst>
        </pc:picChg>
      </pc:sldChg>
      <pc:sldChg chg="addSp delSp modSp new mod">
        <pc:chgData name="Zhamilya Zhanabay" userId="4b6a9ad863322e15" providerId="LiveId" clId="{E6E20E55-9C2C-442F-8F85-76B57AE73D69}" dt="2023-01-04T17:25:42.092" v="1440" actId="14100"/>
        <pc:sldMkLst>
          <pc:docMk/>
          <pc:sldMk cId="2307315863" sldId="270"/>
        </pc:sldMkLst>
        <pc:spChg chg="mod">
          <ac:chgData name="Zhamilya Zhanabay" userId="4b6a9ad863322e15" providerId="LiveId" clId="{E6E20E55-9C2C-442F-8F85-76B57AE73D69}" dt="2023-01-04T17:24:07.707" v="1422" actId="123"/>
          <ac:spMkLst>
            <pc:docMk/>
            <pc:sldMk cId="2307315863" sldId="270"/>
            <ac:spMk id="2" creationId="{E907A60A-8404-7C82-BAC4-541D79BFD0AA}"/>
          </ac:spMkLst>
        </pc:spChg>
        <pc:spChg chg="del mod">
          <ac:chgData name="Zhamilya Zhanabay" userId="4b6a9ad863322e15" providerId="LiveId" clId="{E6E20E55-9C2C-442F-8F85-76B57AE73D69}" dt="2023-01-04T17:21:35.127" v="1402" actId="478"/>
          <ac:spMkLst>
            <pc:docMk/>
            <pc:sldMk cId="2307315863" sldId="270"/>
            <ac:spMk id="3" creationId="{989BF393-C489-B73A-FE67-9686EFF6BA59}"/>
          </ac:spMkLst>
        </pc:spChg>
        <pc:spChg chg="add mod">
          <ac:chgData name="Zhamilya Zhanabay" userId="4b6a9ad863322e15" providerId="LiveId" clId="{E6E20E55-9C2C-442F-8F85-76B57AE73D69}" dt="2023-01-04T17:24:27.843" v="1427" actId="2711"/>
          <ac:spMkLst>
            <pc:docMk/>
            <pc:sldMk cId="2307315863" sldId="270"/>
            <ac:spMk id="6" creationId="{8ACD7FBD-B1D6-B82B-1A28-EC2DBD2949B7}"/>
          </ac:spMkLst>
        </pc:spChg>
        <pc:picChg chg="add mod">
          <ac:chgData name="Zhamilya Zhanabay" userId="4b6a9ad863322e15" providerId="LiveId" clId="{E6E20E55-9C2C-442F-8F85-76B57AE73D69}" dt="2023-01-04T17:25:16.916" v="1437" actId="14100"/>
          <ac:picMkLst>
            <pc:docMk/>
            <pc:sldMk cId="2307315863" sldId="270"/>
            <ac:picMk id="4" creationId="{A5DB2C60-7D61-EBA5-6725-5AEB7E26662A}"/>
          </ac:picMkLst>
        </pc:picChg>
        <pc:picChg chg="add mod">
          <ac:chgData name="Zhamilya Zhanabay" userId="4b6a9ad863322e15" providerId="LiveId" clId="{E6E20E55-9C2C-442F-8F85-76B57AE73D69}" dt="2023-01-04T17:25:42.092" v="1440" actId="14100"/>
          <ac:picMkLst>
            <pc:docMk/>
            <pc:sldMk cId="2307315863" sldId="270"/>
            <ac:picMk id="7" creationId="{70C5285F-4823-CE52-B06F-780B631370CB}"/>
          </ac:picMkLst>
        </pc:picChg>
      </pc:sldChg>
      <pc:sldChg chg="addSp delSp modSp new mod">
        <pc:chgData name="Zhamilya Zhanabay" userId="4b6a9ad863322e15" providerId="LiveId" clId="{E6E20E55-9C2C-442F-8F85-76B57AE73D69}" dt="2023-01-04T17:38:20.876" v="1513" actId="14100"/>
        <pc:sldMkLst>
          <pc:docMk/>
          <pc:sldMk cId="1303264435" sldId="271"/>
        </pc:sldMkLst>
        <pc:spChg chg="mod">
          <ac:chgData name="Zhamilya Zhanabay" userId="4b6a9ad863322e15" providerId="LiveId" clId="{E6E20E55-9C2C-442F-8F85-76B57AE73D69}" dt="2023-01-04T17:28:47.187" v="1459" actId="1076"/>
          <ac:spMkLst>
            <pc:docMk/>
            <pc:sldMk cId="1303264435" sldId="271"/>
            <ac:spMk id="2" creationId="{CB7D40ED-D883-510D-4FF7-21D0A3DE8189}"/>
          </ac:spMkLst>
        </pc:spChg>
        <pc:spChg chg="del mod">
          <ac:chgData name="Zhamilya Zhanabay" userId="4b6a9ad863322e15" providerId="LiveId" clId="{E6E20E55-9C2C-442F-8F85-76B57AE73D69}" dt="2023-01-04T17:27:48.448" v="1450" actId="478"/>
          <ac:spMkLst>
            <pc:docMk/>
            <pc:sldMk cId="1303264435" sldId="271"/>
            <ac:spMk id="3" creationId="{1209C005-90E5-3661-F854-0A610780C113}"/>
          </ac:spMkLst>
        </pc:spChg>
        <pc:spChg chg="add mod">
          <ac:chgData name="Zhamilya Zhanabay" userId="4b6a9ad863322e15" providerId="LiveId" clId="{E6E20E55-9C2C-442F-8F85-76B57AE73D69}" dt="2023-01-04T17:38:01.732" v="1512" actId="1076"/>
          <ac:spMkLst>
            <pc:docMk/>
            <pc:sldMk cId="1303264435" sldId="271"/>
            <ac:spMk id="7" creationId="{894B8DDD-566F-BA1E-C84F-63BCEF185324}"/>
          </ac:spMkLst>
        </pc:spChg>
        <pc:picChg chg="add mod">
          <ac:chgData name="Zhamilya Zhanabay" userId="4b6a9ad863322e15" providerId="LiveId" clId="{E6E20E55-9C2C-442F-8F85-76B57AE73D69}" dt="2023-01-04T17:28:51.908" v="1461" actId="14100"/>
          <ac:picMkLst>
            <pc:docMk/>
            <pc:sldMk cId="1303264435" sldId="271"/>
            <ac:picMk id="5" creationId="{B42B6E94-B8BA-4897-24F2-A349885B8637}"/>
          </ac:picMkLst>
        </pc:picChg>
        <pc:picChg chg="add mod">
          <ac:chgData name="Zhamilya Zhanabay" userId="4b6a9ad863322e15" providerId="LiveId" clId="{E6E20E55-9C2C-442F-8F85-76B57AE73D69}" dt="2023-01-04T17:38:20.876" v="1513" actId="14100"/>
          <ac:picMkLst>
            <pc:docMk/>
            <pc:sldMk cId="1303264435" sldId="271"/>
            <ac:picMk id="8" creationId="{115A5D1D-1B1E-337E-F42A-FFC90B1BBCD7}"/>
          </ac:picMkLst>
        </pc:picChg>
      </pc:sldChg>
      <pc:sldChg chg="addSp delSp modSp new mod">
        <pc:chgData name="Zhamilya Zhanabay" userId="4b6a9ad863322e15" providerId="LiveId" clId="{E6E20E55-9C2C-442F-8F85-76B57AE73D69}" dt="2023-01-04T17:35:59.885" v="1497" actId="14100"/>
        <pc:sldMkLst>
          <pc:docMk/>
          <pc:sldMk cId="1516648086" sldId="272"/>
        </pc:sldMkLst>
        <pc:spChg chg="mod">
          <ac:chgData name="Zhamilya Zhanabay" userId="4b6a9ad863322e15" providerId="LiveId" clId="{E6E20E55-9C2C-442F-8F85-76B57AE73D69}" dt="2023-01-04T17:34:36.246" v="1483" actId="1076"/>
          <ac:spMkLst>
            <pc:docMk/>
            <pc:sldMk cId="1516648086" sldId="272"/>
            <ac:spMk id="2" creationId="{EE8576B3-7F52-FB63-318D-ABD93DE182AD}"/>
          </ac:spMkLst>
        </pc:spChg>
        <pc:spChg chg="del mod">
          <ac:chgData name="Zhamilya Zhanabay" userId="4b6a9ad863322e15" providerId="LiveId" clId="{E6E20E55-9C2C-442F-8F85-76B57AE73D69}" dt="2023-01-04T17:33:57.943" v="1478" actId="478"/>
          <ac:spMkLst>
            <pc:docMk/>
            <pc:sldMk cId="1516648086" sldId="272"/>
            <ac:spMk id="3" creationId="{9BE262F4-AD57-E641-C0F1-986B36FAEA70}"/>
          </ac:spMkLst>
        </pc:spChg>
        <pc:picChg chg="add mod">
          <ac:chgData name="Zhamilya Zhanabay" userId="4b6a9ad863322e15" providerId="LiveId" clId="{E6E20E55-9C2C-442F-8F85-76B57AE73D69}" dt="2023-01-04T17:35:18.508" v="1491" actId="1076"/>
          <ac:picMkLst>
            <pc:docMk/>
            <pc:sldMk cId="1516648086" sldId="272"/>
            <ac:picMk id="4" creationId="{DFBEE964-5C03-3A76-A21E-7852E052F657}"/>
          </ac:picMkLst>
        </pc:picChg>
        <pc:picChg chg="add mod">
          <ac:chgData name="Zhamilya Zhanabay" userId="4b6a9ad863322e15" providerId="LiveId" clId="{E6E20E55-9C2C-442F-8F85-76B57AE73D69}" dt="2023-01-04T17:35:59.885" v="1497" actId="14100"/>
          <ac:picMkLst>
            <pc:docMk/>
            <pc:sldMk cId="1516648086" sldId="272"/>
            <ac:picMk id="5" creationId="{EE496A35-20E1-7171-4620-B3EF9C26F9F0}"/>
          </ac:picMkLst>
        </pc:picChg>
      </pc:sldChg>
      <pc:sldChg chg="addSp delSp modSp new mod">
        <pc:chgData name="Zhamilya Zhanabay" userId="4b6a9ad863322e15" providerId="LiveId" clId="{E6E20E55-9C2C-442F-8F85-76B57AE73D69}" dt="2023-01-04T17:42:39.203" v="1558" actId="1076"/>
        <pc:sldMkLst>
          <pc:docMk/>
          <pc:sldMk cId="3926518026" sldId="273"/>
        </pc:sldMkLst>
        <pc:spChg chg="mod">
          <ac:chgData name="Zhamilya Zhanabay" userId="4b6a9ad863322e15" providerId="LiveId" clId="{E6E20E55-9C2C-442F-8F85-76B57AE73D69}" dt="2023-01-04T17:41:43.740" v="1544" actId="6549"/>
          <ac:spMkLst>
            <pc:docMk/>
            <pc:sldMk cId="3926518026" sldId="273"/>
            <ac:spMk id="2" creationId="{7A68C2AB-5BB7-727D-5F54-0732B2E9ACFB}"/>
          </ac:spMkLst>
        </pc:spChg>
        <pc:spChg chg="del mod">
          <ac:chgData name="Zhamilya Zhanabay" userId="4b6a9ad863322e15" providerId="LiveId" clId="{E6E20E55-9C2C-442F-8F85-76B57AE73D69}" dt="2023-01-04T17:39:43.431" v="1522" actId="478"/>
          <ac:spMkLst>
            <pc:docMk/>
            <pc:sldMk cId="3926518026" sldId="273"/>
            <ac:spMk id="3" creationId="{5D12626B-751C-86EB-08E5-6058E3C11231}"/>
          </ac:spMkLst>
        </pc:spChg>
        <pc:picChg chg="add mod">
          <ac:chgData name="Zhamilya Zhanabay" userId="4b6a9ad863322e15" providerId="LiveId" clId="{E6E20E55-9C2C-442F-8F85-76B57AE73D69}" dt="2023-01-04T17:42:39.203" v="1558" actId="1076"/>
          <ac:picMkLst>
            <pc:docMk/>
            <pc:sldMk cId="3926518026" sldId="273"/>
            <ac:picMk id="4" creationId="{5DB6D7F9-8D30-1442-B0C1-FAAFA39C7E30}"/>
          </ac:picMkLst>
        </pc:picChg>
        <pc:picChg chg="add mod">
          <ac:chgData name="Zhamilya Zhanabay" userId="4b6a9ad863322e15" providerId="LiveId" clId="{E6E20E55-9C2C-442F-8F85-76B57AE73D69}" dt="2023-01-04T17:42:36.764" v="1557" actId="14100"/>
          <ac:picMkLst>
            <pc:docMk/>
            <pc:sldMk cId="3926518026" sldId="273"/>
            <ac:picMk id="5" creationId="{CBB00187-630A-DDE8-5CF2-DB4634FF15AC}"/>
          </ac:picMkLst>
        </pc:picChg>
      </pc:sldChg>
      <pc:sldChg chg="modSp new mod">
        <pc:chgData name="Zhamilya Zhanabay" userId="4b6a9ad863322e15" providerId="LiveId" clId="{E6E20E55-9C2C-442F-8F85-76B57AE73D69}" dt="2023-01-05T04:18:58.230" v="1564" actId="14100"/>
        <pc:sldMkLst>
          <pc:docMk/>
          <pc:sldMk cId="4044592107" sldId="274"/>
        </pc:sldMkLst>
        <pc:spChg chg="mod">
          <ac:chgData name="Zhamilya Zhanabay" userId="4b6a9ad863322e15" providerId="LiveId" clId="{E6E20E55-9C2C-442F-8F85-76B57AE73D69}" dt="2023-01-05T04:18:58.230" v="1564" actId="14100"/>
          <ac:spMkLst>
            <pc:docMk/>
            <pc:sldMk cId="4044592107" sldId="274"/>
            <ac:spMk id="2" creationId="{830BF5D0-A6A4-39F4-86E6-1B2779619578}"/>
          </ac:spMkLst>
        </pc:spChg>
      </pc:sldChg>
      <pc:sldChg chg="addSp delSp modSp new mod">
        <pc:chgData name="Zhamilya Zhanabay" userId="4b6a9ad863322e15" providerId="LiveId" clId="{E6E20E55-9C2C-442F-8F85-76B57AE73D69}" dt="2023-01-05T04:39:10.606" v="1617" actId="1076"/>
        <pc:sldMkLst>
          <pc:docMk/>
          <pc:sldMk cId="4277916778" sldId="275"/>
        </pc:sldMkLst>
        <pc:spChg chg="mod">
          <ac:chgData name="Zhamilya Zhanabay" userId="4b6a9ad863322e15" providerId="LiveId" clId="{E6E20E55-9C2C-442F-8F85-76B57AE73D69}" dt="2023-01-05T04:19:31.839" v="1570" actId="14100"/>
          <ac:spMkLst>
            <pc:docMk/>
            <pc:sldMk cId="4277916778" sldId="275"/>
            <ac:spMk id="2" creationId="{485AFF8F-E3DB-F727-F67F-EA6A2111029B}"/>
          </ac:spMkLst>
        </pc:spChg>
        <pc:spChg chg="del mod">
          <ac:chgData name="Zhamilya Zhanabay" userId="4b6a9ad863322e15" providerId="LiveId" clId="{E6E20E55-9C2C-442F-8F85-76B57AE73D69}" dt="2023-01-05T04:19:58.919" v="1572" actId="478"/>
          <ac:spMkLst>
            <pc:docMk/>
            <pc:sldMk cId="4277916778" sldId="275"/>
            <ac:spMk id="3" creationId="{8AAD83FF-4105-B9A2-EE4E-40C229A6AC2A}"/>
          </ac:spMkLst>
        </pc:spChg>
        <pc:spChg chg="add mod">
          <ac:chgData name="Zhamilya Zhanabay" userId="4b6a9ad863322e15" providerId="LiveId" clId="{E6E20E55-9C2C-442F-8F85-76B57AE73D69}" dt="2023-01-05T04:26:41.703" v="1576" actId="1076"/>
          <ac:spMkLst>
            <pc:docMk/>
            <pc:sldMk cId="4277916778" sldId="275"/>
            <ac:spMk id="5" creationId="{FF2D76D5-CE89-95BF-E628-7247637DAB12}"/>
          </ac:spMkLst>
        </pc:spChg>
        <pc:picChg chg="add mod">
          <ac:chgData name="Zhamilya Zhanabay" userId="4b6a9ad863322e15" providerId="LiveId" clId="{E6E20E55-9C2C-442F-8F85-76B57AE73D69}" dt="2023-01-05T04:31:04.159" v="1589" actId="14100"/>
          <ac:picMkLst>
            <pc:docMk/>
            <pc:sldMk cId="4277916778" sldId="275"/>
            <ac:picMk id="6" creationId="{1A6A6CC0-50A4-300F-3D59-357F2E445A26}"/>
          </ac:picMkLst>
        </pc:picChg>
        <pc:picChg chg="add mod">
          <ac:chgData name="Zhamilya Zhanabay" userId="4b6a9ad863322e15" providerId="LiveId" clId="{E6E20E55-9C2C-442F-8F85-76B57AE73D69}" dt="2023-01-05T04:30:58.246" v="1587" actId="14100"/>
          <ac:picMkLst>
            <pc:docMk/>
            <pc:sldMk cId="4277916778" sldId="275"/>
            <ac:picMk id="7" creationId="{FB8DC8F5-0CAB-1069-9DEA-9B4F70CCA04F}"/>
          </ac:picMkLst>
        </pc:picChg>
        <pc:picChg chg="add mod">
          <ac:chgData name="Zhamilya Zhanabay" userId="4b6a9ad863322e15" providerId="LiveId" clId="{E6E20E55-9C2C-442F-8F85-76B57AE73D69}" dt="2023-01-05T04:31:47.935" v="1593" actId="14100"/>
          <ac:picMkLst>
            <pc:docMk/>
            <pc:sldMk cId="4277916778" sldId="275"/>
            <ac:picMk id="8" creationId="{7466E2D4-6DA4-D9C8-063B-93508DD6349D}"/>
          </ac:picMkLst>
        </pc:picChg>
        <pc:picChg chg="add mod">
          <ac:chgData name="Zhamilya Zhanabay" userId="4b6a9ad863322e15" providerId="LiveId" clId="{E6E20E55-9C2C-442F-8F85-76B57AE73D69}" dt="2023-01-05T04:32:52.536" v="1598" actId="14100"/>
          <ac:picMkLst>
            <pc:docMk/>
            <pc:sldMk cId="4277916778" sldId="275"/>
            <ac:picMk id="9" creationId="{7E52A62A-2CFA-B08D-F791-FC97D7C0ED72}"/>
          </ac:picMkLst>
        </pc:picChg>
        <pc:picChg chg="add mod">
          <ac:chgData name="Zhamilya Zhanabay" userId="4b6a9ad863322e15" providerId="LiveId" clId="{E6E20E55-9C2C-442F-8F85-76B57AE73D69}" dt="2023-01-05T04:39:05.119" v="1615" actId="1076"/>
          <ac:picMkLst>
            <pc:docMk/>
            <pc:sldMk cId="4277916778" sldId="275"/>
            <ac:picMk id="10" creationId="{3B751023-928B-B25A-B343-6E1140B4CB8F}"/>
          </ac:picMkLst>
        </pc:picChg>
        <pc:picChg chg="add mod">
          <ac:chgData name="Zhamilya Zhanabay" userId="4b6a9ad863322e15" providerId="LiveId" clId="{E6E20E55-9C2C-442F-8F85-76B57AE73D69}" dt="2023-01-05T04:39:10.606" v="1617" actId="1076"/>
          <ac:picMkLst>
            <pc:docMk/>
            <pc:sldMk cId="4277916778" sldId="275"/>
            <ac:picMk id="11" creationId="{6EB6F4CB-E7EE-E661-E86F-A4FF04E31F9C}"/>
          </ac:picMkLst>
        </pc:picChg>
        <pc:picChg chg="add mod">
          <ac:chgData name="Zhamilya Zhanabay" userId="4b6a9ad863322e15" providerId="LiveId" clId="{E6E20E55-9C2C-442F-8F85-76B57AE73D69}" dt="2023-01-05T04:39:00.934" v="1613" actId="1076"/>
          <ac:picMkLst>
            <pc:docMk/>
            <pc:sldMk cId="4277916778" sldId="275"/>
            <ac:picMk id="12" creationId="{0EA428E5-C74E-6C39-10ED-12000A84F857}"/>
          </ac:picMkLst>
        </pc:picChg>
      </pc:sldChg>
      <pc:sldChg chg="addSp delSp modSp new mod">
        <pc:chgData name="Zhamilya Zhanabay" userId="4b6a9ad863322e15" providerId="LiveId" clId="{E6E20E55-9C2C-442F-8F85-76B57AE73D69}" dt="2023-01-05T04:46:04.573" v="1657" actId="14100"/>
        <pc:sldMkLst>
          <pc:docMk/>
          <pc:sldMk cId="2371692447" sldId="276"/>
        </pc:sldMkLst>
        <pc:spChg chg="del">
          <ac:chgData name="Zhamilya Zhanabay" userId="4b6a9ad863322e15" providerId="LiveId" clId="{E6E20E55-9C2C-442F-8F85-76B57AE73D69}" dt="2023-01-05T04:41:43.611" v="1620" actId="478"/>
          <ac:spMkLst>
            <pc:docMk/>
            <pc:sldMk cId="2371692447" sldId="276"/>
            <ac:spMk id="2" creationId="{07993963-0A3B-7D74-83BC-E065369E06CC}"/>
          </ac:spMkLst>
        </pc:spChg>
        <pc:spChg chg="del mod">
          <ac:chgData name="Zhamilya Zhanabay" userId="4b6a9ad863322e15" providerId="LiveId" clId="{E6E20E55-9C2C-442F-8F85-76B57AE73D69}" dt="2023-01-05T04:43:23.166" v="1632" actId="478"/>
          <ac:spMkLst>
            <pc:docMk/>
            <pc:sldMk cId="2371692447" sldId="276"/>
            <ac:spMk id="3" creationId="{27F2B563-BC31-9324-E4AC-07167B1CE23C}"/>
          </ac:spMkLst>
        </pc:spChg>
        <pc:spChg chg="add del">
          <ac:chgData name="Zhamilya Zhanabay" userId="4b6a9ad863322e15" providerId="LiveId" clId="{E6E20E55-9C2C-442F-8F85-76B57AE73D69}" dt="2023-01-05T04:41:43.611" v="1620" actId="478"/>
          <ac:spMkLst>
            <pc:docMk/>
            <pc:sldMk cId="2371692447" sldId="276"/>
            <ac:spMk id="4" creationId="{53DCB239-93CA-31C1-1159-7FE182BDD380}"/>
          </ac:spMkLst>
        </pc:spChg>
        <pc:spChg chg="add del">
          <ac:chgData name="Zhamilya Zhanabay" userId="4b6a9ad863322e15" providerId="LiveId" clId="{E6E20E55-9C2C-442F-8F85-76B57AE73D69}" dt="2023-01-05T04:41:43.611" v="1620" actId="478"/>
          <ac:spMkLst>
            <pc:docMk/>
            <pc:sldMk cId="2371692447" sldId="276"/>
            <ac:spMk id="5" creationId="{9C3E808B-7FFA-9594-66AF-4F8C82E09819}"/>
          </ac:spMkLst>
        </pc:spChg>
        <pc:spChg chg="add mod">
          <ac:chgData name="Zhamilya Zhanabay" userId="4b6a9ad863322e15" providerId="LiveId" clId="{E6E20E55-9C2C-442F-8F85-76B57AE73D69}" dt="2023-01-05T04:43:06.064" v="1630" actId="6549"/>
          <ac:spMkLst>
            <pc:docMk/>
            <pc:sldMk cId="2371692447" sldId="276"/>
            <ac:spMk id="7" creationId="{26650F8D-576E-200F-9F83-C8E44B8BA4EB}"/>
          </ac:spMkLst>
        </pc:spChg>
        <pc:picChg chg="add mod">
          <ac:chgData name="Zhamilya Zhanabay" userId="4b6a9ad863322e15" providerId="LiveId" clId="{E6E20E55-9C2C-442F-8F85-76B57AE73D69}" dt="2023-01-05T04:44:38.324" v="1649" actId="14100"/>
          <ac:picMkLst>
            <pc:docMk/>
            <pc:sldMk cId="2371692447" sldId="276"/>
            <ac:picMk id="8" creationId="{1C804D7F-FA00-C002-E07C-BD67D7FB24AD}"/>
          </ac:picMkLst>
        </pc:picChg>
        <pc:picChg chg="add mod">
          <ac:chgData name="Zhamilya Zhanabay" userId="4b6a9ad863322e15" providerId="LiveId" clId="{E6E20E55-9C2C-442F-8F85-76B57AE73D69}" dt="2023-01-05T04:44:40.892" v="1650" actId="14100"/>
          <ac:picMkLst>
            <pc:docMk/>
            <pc:sldMk cId="2371692447" sldId="276"/>
            <ac:picMk id="9" creationId="{F51E7C87-515F-E660-41DE-DCABDFD00B30}"/>
          </ac:picMkLst>
        </pc:picChg>
        <pc:picChg chg="add mod">
          <ac:chgData name="Zhamilya Zhanabay" userId="4b6a9ad863322e15" providerId="LiveId" clId="{E6E20E55-9C2C-442F-8F85-76B57AE73D69}" dt="2023-01-05T04:44:32.540" v="1647" actId="14100"/>
          <ac:picMkLst>
            <pc:docMk/>
            <pc:sldMk cId="2371692447" sldId="276"/>
            <ac:picMk id="10" creationId="{A7F645A5-5462-30A1-A780-4CA7AB90D753}"/>
          </ac:picMkLst>
        </pc:picChg>
        <pc:picChg chg="add mod">
          <ac:chgData name="Zhamilya Zhanabay" userId="4b6a9ad863322e15" providerId="LiveId" clId="{E6E20E55-9C2C-442F-8F85-76B57AE73D69}" dt="2023-01-05T04:46:04.573" v="1657" actId="14100"/>
          <ac:picMkLst>
            <pc:docMk/>
            <pc:sldMk cId="2371692447" sldId="276"/>
            <ac:picMk id="11" creationId="{5C712D6E-4EBE-11B4-E397-370C4ECEC20D}"/>
          </ac:picMkLst>
        </pc:picChg>
        <pc:picChg chg="add mod">
          <ac:chgData name="Zhamilya Zhanabay" userId="4b6a9ad863322e15" providerId="LiveId" clId="{E6E20E55-9C2C-442F-8F85-76B57AE73D69}" dt="2023-01-05T04:46:00.636" v="1656" actId="14100"/>
          <ac:picMkLst>
            <pc:docMk/>
            <pc:sldMk cId="2371692447" sldId="276"/>
            <ac:picMk id="12" creationId="{BA4A6BF7-9252-FAE3-006F-0834308A2884}"/>
          </ac:picMkLst>
        </pc:picChg>
        <pc:picChg chg="add del">
          <ac:chgData name="Zhamilya Zhanabay" userId="4b6a9ad863322e15" providerId="LiveId" clId="{E6E20E55-9C2C-442F-8F85-76B57AE73D69}" dt="2023-01-05T04:41:43.611" v="1620" actId="478"/>
          <ac:picMkLst>
            <pc:docMk/>
            <pc:sldMk cId="2371692447" sldId="276"/>
            <ac:picMk id="2049" creationId="{140DB714-6C50-95C7-2427-C51416AE8A17}"/>
          </ac:picMkLst>
        </pc:picChg>
        <pc:picChg chg="add del">
          <ac:chgData name="Zhamilya Zhanabay" userId="4b6a9ad863322e15" providerId="LiveId" clId="{E6E20E55-9C2C-442F-8F85-76B57AE73D69}" dt="2023-01-05T04:41:43.611" v="1620" actId="478"/>
          <ac:picMkLst>
            <pc:docMk/>
            <pc:sldMk cId="2371692447" sldId="276"/>
            <ac:picMk id="2050" creationId="{C0DC0171-DE76-8386-4E4F-12A883220E12}"/>
          </ac:picMkLst>
        </pc:picChg>
      </pc:sldChg>
      <pc:sldChg chg="addSp delSp modSp new mod">
        <pc:chgData name="Zhamilya Zhanabay" userId="4b6a9ad863322e15" providerId="LiveId" clId="{E6E20E55-9C2C-442F-8F85-76B57AE73D69}" dt="2023-01-05T05:01:10.309" v="1727" actId="1076"/>
        <pc:sldMkLst>
          <pc:docMk/>
          <pc:sldMk cId="4161619135" sldId="277"/>
        </pc:sldMkLst>
        <pc:spChg chg="mod">
          <ac:chgData name="Zhamilya Zhanabay" userId="4b6a9ad863322e15" providerId="LiveId" clId="{E6E20E55-9C2C-442F-8F85-76B57AE73D69}" dt="2023-01-05T04:57:35.628" v="1686" actId="113"/>
          <ac:spMkLst>
            <pc:docMk/>
            <pc:sldMk cId="4161619135" sldId="277"/>
            <ac:spMk id="2" creationId="{3AAD8344-D5F2-CCB2-95AF-70CF78FC48DF}"/>
          </ac:spMkLst>
        </pc:spChg>
        <pc:spChg chg="del mod">
          <ac:chgData name="Zhamilya Zhanabay" userId="4b6a9ad863322e15" providerId="LiveId" clId="{E6E20E55-9C2C-442F-8F85-76B57AE73D69}" dt="2023-01-05T04:51:23.867" v="1669" actId="478"/>
          <ac:spMkLst>
            <pc:docMk/>
            <pc:sldMk cId="4161619135" sldId="277"/>
            <ac:spMk id="3" creationId="{9188FD99-2157-A557-731D-0F95A1BF327A}"/>
          </ac:spMkLst>
        </pc:spChg>
        <pc:spChg chg="add mod">
          <ac:chgData name="Zhamilya Zhanabay" userId="4b6a9ad863322e15" providerId="LiveId" clId="{E6E20E55-9C2C-442F-8F85-76B57AE73D69}" dt="2023-01-05T04:58:02.839" v="1689" actId="1076"/>
          <ac:spMkLst>
            <pc:docMk/>
            <pc:sldMk cId="4161619135" sldId="277"/>
            <ac:spMk id="5" creationId="{B6660D4C-0156-50F8-103E-AB07A6CD5CE5}"/>
          </ac:spMkLst>
        </pc:spChg>
        <pc:picChg chg="add mod">
          <ac:chgData name="Zhamilya Zhanabay" userId="4b6a9ad863322e15" providerId="LiveId" clId="{E6E20E55-9C2C-442F-8F85-76B57AE73D69}" dt="2023-01-05T04:59:20.150" v="1704" actId="1076"/>
          <ac:picMkLst>
            <pc:docMk/>
            <pc:sldMk cId="4161619135" sldId="277"/>
            <ac:picMk id="6" creationId="{9AF21979-E88D-263C-18CA-B93CF0959117}"/>
          </ac:picMkLst>
        </pc:picChg>
        <pc:picChg chg="add mod">
          <ac:chgData name="Zhamilya Zhanabay" userId="4b6a9ad863322e15" providerId="LiveId" clId="{E6E20E55-9C2C-442F-8F85-76B57AE73D69}" dt="2023-01-05T04:59:35.947" v="1711" actId="14100"/>
          <ac:picMkLst>
            <pc:docMk/>
            <pc:sldMk cId="4161619135" sldId="277"/>
            <ac:picMk id="7" creationId="{8F96C9D9-C045-5E4E-356D-C273A2EFA5AD}"/>
          </ac:picMkLst>
        </pc:picChg>
        <pc:picChg chg="add mod">
          <ac:chgData name="Zhamilya Zhanabay" userId="4b6a9ad863322e15" providerId="LiveId" clId="{E6E20E55-9C2C-442F-8F85-76B57AE73D69}" dt="2023-01-05T04:59:38.387" v="1712" actId="1076"/>
          <ac:picMkLst>
            <pc:docMk/>
            <pc:sldMk cId="4161619135" sldId="277"/>
            <ac:picMk id="8" creationId="{A9CDECEA-4E1E-61C6-ABB4-DF8F8EAF6234}"/>
          </ac:picMkLst>
        </pc:picChg>
        <pc:picChg chg="add mod">
          <ac:chgData name="Zhamilya Zhanabay" userId="4b6a9ad863322e15" providerId="LiveId" clId="{E6E20E55-9C2C-442F-8F85-76B57AE73D69}" dt="2023-01-05T04:59:43.917" v="1714" actId="1076"/>
          <ac:picMkLst>
            <pc:docMk/>
            <pc:sldMk cId="4161619135" sldId="277"/>
            <ac:picMk id="9" creationId="{BFBEA8A3-AA96-2429-EDF6-3E8729E21E20}"/>
          </ac:picMkLst>
        </pc:picChg>
        <pc:picChg chg="add mod">
          <ac:chgData name="Zhamilya Zhanabay" userId="4b6a9ad863322e15" providerId="LiveId" clId="{E6E20E55-9C2C-442F-8F85-76B57AE73D69}" dt="2023-01-05T05:01:10.309" v="1727" actId="1076"/>
          <ac:picMkLst>
            <pc:docMk/>
            <pc:sldMk cId="4161619135" sldId="277"/>
            <ac:picMk id="10" creationId="{AFF5468B-CC1F-26F2-8BBB-D041979448FE}"/>
          </ac:picMkLst>
        </pc:picChg>
        <pc:picChg chg="add mod">
          <ac:chgData name="Zhamilya Zhanabay" userId="4b6a9ad863322e15" providerId="LiveId" clId="{E6E20E55-9C2C-442F-8F85-76B57AE73D69}" dt="2023-01-05T05:01:08.462" v="1726" actId="1076"/>
          <ac:picMkLst>
            <pc:docMk/>
            <pc:sldMk cId="4161619135" sldId="277"/>
            <ac:picMk id="11" creationId="{8A0E7E25-3E84-164B-999D-BE659E3CCBC4}"/>
          </ac:picMkLst>
        </pc:picChg>
        <pc:picChg chg="add mod">
          <ac:chgData name="Zhamilya Zhanabay" userId="4b6a9ad863322e15" providerId="LiveId" clId="{E6E20E55-9C2C-442F-8F85-76B57AE73D69}" dt="2023-01-05T05:01:06.902" v="1725" actId="1076"/>
          <ac:picMkLst>
            <pc:docMk/>
            <pc:sldMk cId="4161619135" sldId="277"/>
            <ac:picMk id="12" creationId="{5E29BF57-D2DD-5550-870A-5C9E6DDFD2F3}"/>
          </ac:picMkLst>
        </pc:picChg>
      </pc:sldChg>
      <pc:sldChg chg="addSp delSp modSp new mod">
        <pc:chgData name="Zhamilya Zhanabay" userId="4b6a9ad863322e15" providerId="LiveId" clId="{E6E20E55-9C2C-442F-8F85-76B57AE73D69}" dt="2023-01-05T05:07:28.653" v="1762" actId="1076"/>
        <pc:sldMkLst>
          <pc:docMk/>
          <pc:sldMk cId="1964444143" sldId="278"/>
        </pc:sldMkLst>
        <pc:spChg chg="mod">
          <ac:chgData name="Zhamilya Zhanabay" userId="4b6a9ad863322e15" providerId="LiveId" clId="{E6E20E55-9C2C-442F-8F85-76B57AE73D69}" dt="2023-01-05T05:05:32.782" v="1746" actId="14100"/>
          <ac:spMkLst>
            <pc:docMk/>
            <pc:sldMk cId="1964444143" sldId="278"/>
            <ac:spMk id="2" creationId="{EC2E3740-BE20-D275-498C-3C0C5CF02F4A}"/>
          </ac:spMkLst>
        </pc:spChg>
        <pc:spChg chg="del mod">
          <ac:chgData name="Zhamilya Zhanabay" userId="4b6a9ad863322e15" providerId="LiveId" clId="{E6E20E55-9C2C-442F-8F85-76B57AE73D69}" dt="2023-01-05T05:05:24.622" v="1744" actId="478"/>
          <ac:spMkLst>
            <pc:docMk/>
            <pc:sldMk cId="1964444143" sldId="278"/>
            <ac:spMk id="3" creationId="{CB2426D2-C62D-FCE1-4B73-99E434550B2E}"/>
          </ac:spMkLst>
        </pc:spChg>
        <pc:picChg chg="add mod">
          <ac:chgData name="Zhamilya Zhanabay" userId="4b6a9ad863322e15" providerId="LiveId" clId="{E6E20E55-9C2C-442F-8F85-76B57AE73D69}" dt="2023-01-05T05:07:25.572" v="1760" actId="1076"/>
          <ac:picMkLst>
            <pc:docMk/>
            <pc:sldMk cId="1964444143" sldId="278"/>
            <ac:picMk id="4" creationId="{EFF1B8C2-CB9C-CA20-98E8-D7E9C72ACE8B}"/>
          </ac:picMkLst>
        </pc:picChg>
        <pc:picChg chg="add mod">
          <ac:chgData name="Zhamilya Zhanabay" userId="4b6a9ad863322e15" providerId="LiveId" clId="{E6E20E55-9C2C-442F-8F85-76B57AE73D69}" dt="2023-01-05T05:07:27.325" v="1761" actId="1076"/>
          <ac:picMkLst>
            <pc:docMk/>
            <pc:sldMk cId="1964444143" sldId="278"/>
            <ac:picMk id="5" creationId="{5E73837B-20F1-A8C0-2210-C584AAA1FE52}"/>
          </ac:picMkLst>
        </pc:picChg>
        <pc:picChg chg="add mod">
          <ac:chgData name="Zhamilya Zhanabay" userId="4b6a9ad863322e15" providerId="LiveId" clId="{E6E20E55-9C2C-442F-8F85-76B57AE73D69}" dt="2023-01-05T05:07:28.653" v="1762" actId="1076"/>
          <ac:picMkLst>
            <pc:docMk/>
            <pc:sldMk cId="1964444143" sldId="278"/>
            <ac:picMk id="6" creationId="{FF278681-E479-C9D0-C450-140C6FB4982A}"/>
          </ac:picMkLst>
        </pc:picChg>
      </pc:sldChg>
      <pc:sldChg chg="addSp delSp modSp new mod">
        <pc:chgData name="Zhamilya Zhanabay" userId="4b6a9ad863322e15" providerId="LiveId" clId="{E6E20E55-9C2C-442F-8F85-76B57AE73D69}" dt="2023-01-05T05:24:47.813" v="1816" actId="1076"/>
        <pc:sldMkLst>
          <pc:docMk/>
          <pc:sldMk cId="1905401813" sldId="279"/>
        </pc:sldMkLst>
        <pc:spChg chg="mod">
          <ac:chgData name="Zhamilya Zhanabay" userId="4b6a9ad863322e15" providerId="LiveId" clId="{E6E20E55-9C2C-442F-8F85-76B57AE73D69}" dt="2023-01-05T05:09:37.138" v="1771" actId="1076"/>
          <ac:spMkLst>
            <pc:docMk/>
            <pc:sldMk cId="1905401813" sldId="279"/>
            <ac:spMk id="2" creationId="{5DAAF272-28A1-65E1-44F9-39F535A2CC90}"/>
          </ac:spMkLst>
        </pc:spChg>
        <pc:spChg chg="del mod">
          <ac:chgData name="Zhamilya Zhanabay" userId="4b6a9ad863322e15" providerId="LiveId" clId="{E6E20E55-9C2C-442F-8F85-76B57AE73D69}" dt="2023-01-05T05:09:42.392" v="1773" actId="478"/>
          <ac:spMkLst>
            <pc:docMk/>
            <pc:sldMk cId="1905401813" sldId="279"/>
            <ac:spMk id="3" creationId="{091CB32F-D133-4924-1378-7209A64E70D2}"/>
          </ac:spMkLst>
        </pc:spChg>
        <pc:spChg chg="add mod">
          <ac:chgData name="Zhamilya Zhanabay" userId="4b6a9ad863322e15" providerId="LiveId" clId="{E6E20E55-9C2C-442F-8F85-76B57AE73D69}" dt="2023-01-05T05:17:41.476" v="1786" actId="1076"/>
          <ac:spMkLst>
            <pc:docMk/>
            <pc:sldMk cId="1905401813" sldId="279"/>
            <ac:spMk id="5" creationId="{705FDB20-E9CF-75D5-E39B-3D743349B953}"/>
          </ac:spMkLst>
        </pc:spChg>
        <pc:picChg chg="add mod">
          <ac:chgData name="Zhamilya Zhanabay" userId="4b6a9ad863322e15" providerId="LiveId" clId="{E6E20E55-9C2C-442F-8F85-76B57AE73D69}" dt="2023-01-05T05:19:00.043" v="1790" actId="14100"/>
          <ac:picMkLst>
            <pc:docMk/>
            <pc:sldMk cId="1905401813" sldId="279"/>
            <ac:picMk id="6" creationId="{AFAA486E-97F9-76C8-6A61-CA21FB08763B}"/>
          </ac:picMkLst>
        </pc:picChg>
        <pc:picChg chg="add mod">
          <ac:chgData name="Zhamilya Zhanabay" userId="4b6a9ad863322e15" providerId="LiveId" clId="{E6E20E55-9C2C-442F-8F85-76B57AE73D69}" dt="2023-01-05T05:21:44.338" v="1799" actId="1076"/>
          <ac:picMkLst>
            <pc:docMk/>
            <pc:sldMk cId="1905401813" sldId="279"/>
            <ac:picMk id="7" creationId="{BBDDB0D3-E9D4-79DF-0412-D06A848917BE}"/>
          </ac:picMkLst>
        </pc:picChg>
        <pc:picChg chg="add mod">
          <ac:chgData name="Zhamilya Zhanabay" userId="4b6a9ad863322e15" providerId="LiveId" clId="{E6E20E55-9C2C-442F-8F85-76B57AE73D69}" dt="2023-01-05T05:21:47.524" v="1800" actId="14100"/>
          <ac:picMkLst>
            <pc:docMk/>
            <pc:sldMk cId="1905401813" sldId="279"/>
            <ac:picMk id="8" creationId="{7B8192D3-3E1E-B4F0-09BF-8F14328ADFE2}"/>
          </ac:picMkLst>
        </pc:picChg>
        <pc:picChg chg="add mod">
          <ac:chgData name="Zhamilya Zhanabay" userId="4b6a9ad863322e15" providerId="LiveId" clId="{E6E20E55-9C2C-442F-8F85-76B57AE73D69}" dt="2023-01-05T05:23:53.614" v="1810" actId="14100"/>
          <ac:picMkLst>
            <pc:docMk/>
            <pc:sldMk cId="1905401813" sldId="279"/>
            <ac:picMk id="9" creationId="{11D68C94-A14B-D541-2FCB-52C6E6CFFD7E}"/>
          </ac:picMkLst>
        </pc:picChg>
        <pc:picChg chg="add mod">
          <ac:chgData name="Zhamilya Zhanabay" userId="4b6a9ad863322e15" providerId="LiveId" clId="{E6E20E55-9C2C-442F-8F85-76B57AE73D69}" dt="2023-01-05T05:24:47.813" v="1816" actId="1076"/>
          <ac:picMkLst>
            <pc:docMk/>
            <pc:sldMk cId="1905401813" sldId="279"/>
            <ac:picMk id="10" creationId="{7834F1FC-FC23-D2FD-A64E-DD7A2EC3BCA8}"/>
          </ac:picMkLst>
        </pc:picChg>
        <pc:picChg chg="add mod">
          <ac:chgData name="Zhamilya Zhanabay" userId="4b6a9ad863322e15" providerId="LiveId" clId="{E6E20E55-9C2C-442F-8F85-76B57AE73D69}" dt="2023-01-05T05:24:43.034" v="1815" actId="14100"/>
          <ac:picMkLst>
            <pc:docMk/>
            <pc:sldMk cId="1905401813" sldId="279"/>
            <ac:picMk id="11" creationId="{14B416E7-B05B-9394-9764-A8B1DABEF0D1}"/>
          </ac:picMkLst>
        </pc:picChg>
      </pc:sldChg>
      <pc:sldChg chg="addSp delSp modSp new mod">
        <pc:chgData name="Zhamilya Zhanabay" userId="4b6a9ad863322e15" providerId="LiveId" clId="{E6E20E55-9C2C-442F-8F85-76B57AE73D69}" dt="2023-01-05T05:41:09.761" v="1973" actId="14100"/>
        <pc:sldMkLst>
          <pc:docMk/>
          <pc:sldMk cId="2397358434" sldId="280"/>
        </pc:sldMkLst>
        <pc:spChg chg="mod">
          <ac:chgData name="Zhamilya Zhanabay" userId="4b6a9ad863322e15" providerId="LiveId" clId="{E6E20E55-9C2C-442F-8F85-76B57AE73D69}" dt="2023-01-05T05:34:50.129" v="1907" actId="403"/>
          <ac:spMkLst>
            <pc:docMk/>
            <pc:sldMk cId="2397358434" sldId="280"/>
            <ac:spMk id="2" creationId="{641D42BB-79A3-2660-02EB-B62D07BAD56A}"/>
          </ac:spMkLst>
        </pc:spChg>
        <pc:spChg chg="del mod">
          <ac:chgData name="Zhamilya Zhanabay" userId="4b6a9ad863322e15" providerId="LiveId" clId="{E6E20E55-9C2C-442F-8F85-76B57AE73D69}" dt="2023-01-05T05:30:35.263" v="1882" actId="478"/>
          <ac:spMkLst>
            <pc:docMk/>
            <pc:sldMk cId="2397358434" sldId="280"/>
            <ac:spMk id="3" creationId="{18FC17AF-2FEF-FD12-9548-58995327371A}"/>
          </ac:spMkLst>
        </pc:spChg>
        <pc:picChg chg="add mod">
          <ac:chgData name="Zhamilya Zhanabay" userId="4b6a9ad863322e15" providerId="LiveId" clId="{E6E20E55-9C2C-442F-8F85-76B57AE73D69}" dt="2023-01-05T05:41:09.761" v="1973" actId="14100"/>
          <ac:picMkLst>
            <pc:docMk/>
            <pc:sldMk cId="2397358434" sldId="280"/>
            <ac:picMk id="4" creationId="{6D1E2CBC-928A-13E3-8E5B-21DA2109039B}"/>
          </ac:picMkLst>
        </pc:picChg>
        <pc:picChg chg="add del mod">
          <ac:chgData name="Zhamilya Zhanabay" userId="4b6a9ad863322e15" providerId="LiveId" clId="{E6E20E55-9C2C-442F-8F85-76B57AE73D69}" dt="2023-01-05T05:34:25.125" v="1900" actId="478"/>
          <ac:picMkLst>
            <pc:docMk/>
            <pc:sldMk cId="2397358434" sldId="280"/>
            <ac:picMk id="5" creationId="{14DC95AD-DA4D-9956-7548-773766BE9732}"/>
          </ac:picMkLst>
        </pc:picChg>
        <pc:picChg chg="add del mod">
          <ac:chgData name="Zhamilya Zhanabay" userId="4b6a9ad863322e15" providerId="LiveId" clId="{E6E20E55-9C2C-442F-8F85-76B57AE73D69}" dt="2023-01-05T05:33:30.174" v="1899" actId="478"/>
          <ac:picMkLst>
            <pc:docMk/>
            <pc:sldMk cId="2397358434" sldId="280"/>
            <ac:picMk id="7" creationId="{DC7DEBAF-210C-E2D9-B088-1AA957C44200}"/>
          </ac:picMkLst>
        </pc:picChg>
        <pc:picChg chg="add mod">
          <ac:chgData name="Zhamilya Zhanabay" userId="4b6a9ad863322e15" providerId="LiveId" clId="{E6E20E55-9C2C-442F-8F85-76B57AE73D69}" dt="2023-01-05T05:37:53.101" v="1936" actId="1076"/>
          <ac:picMkLst>
            <pc:docMk/>
            <pc:sldMk cId="2397358434" sldId="280"/>
            <ac:picMk id="8" creationId="{F86F2E1C-2FD1-C699-5BF2-520B3099385D}"/>
          </ac:picMkLst>
        </pc:picChg>
        <pc:picChg chg="add mod">
          <ac:chgData name="Zhamilya Zhanabay" userId="4b6a9ad863322e15" providerId="LiveId" clId="{E6E20E55-9C2C-442F-8F85-76B57AE73D69}" dt="2023-01-05T05:41:01.947" v="1970" actId="1076"/>
          <ac:picMkLst>
            <pc:docMk/>
            <pc:sldMk cId="2397358434" sldId="280"/>
            <ac:picMk id="9" creationId="{BF685421-2631-4958-D174-EF163AD231EE}"/>
          </ac:picMkLst>
        </pc:picChg>
        <pc:picChg chg="add mod">
          <ac:chgData name="Zhamilya Zhanabay" userId="4b6a9ad863322e15" providerId="LiveId" clId="{E6E20E55-9C2C-442F-8F85-76B57AE73D69}" dt="2023-01-05T05:41:00.226" v="1969" actId="1076"/>
          <ac:picMkLst>
            <pc:docMk/>
            <pc:sldMk cId="2397358434" sldId="280"/>
            <ac:picMk id="10" creationId="{BB4B64F7-ED6D-6293-BF8C-4C16CDE1DD46}"/>
          </ac:picMkLst>
        </pc:picChg>
        <pc:picChg chg="add del">
          <ac:chgData name="Zhamilya Zhanabay" userId="4b6a9ad863322e15" providerId="LiveId" clId="{E6E20E55-9C2C-442F-8F85-76B57AE73D69}" dt="2023-01-05T05:38:53.177" v="1947" actId="478"/>
          <ac:picMkLst>
            <pc:docMk/>
            <pc:sldMk cId="2397358434" sldId="280"/>
            <ac:picMk id="11" creationId="{331F50CA-3DEA-9EC4-BA97-2D2302BEED49}"/>
          </ac:picMkLst>
        </pc:picChg>
        <pc:picChg chg="add mod">
          <ac:chgData name="Zhamilya Zhanabay" userId="4b6a9ad863322e15" providerId="LiveId" clId="{E6E20E55-9C2C-442F-8F85-76B57AE73D69}" dt="2023-01-05T05:39:17.756" v="1952" actId="1076"/>
          <ac:picMkLst>
            <pc:docMk/>
            <pc:sldMk cId="2397358434" sldId="280"/>
            <ac:picMk id="12" creationId="{7678BDBA-7224-062C-11C1-3E3608BB5396}"/>
          </ac:picMkLst>
        </pc:picChg>
        <pc:picChg chg="add mod">
          <ac:chgData name="Zhamilya Zhanabay" userId="4b6a9ad863322e15" providerId="LiveId" clId="{E6E20E55-9C2C-442F-8F85-76B57AE73D69}" dt="2023-01-05T05:40:55.985" v="1967" actId="1076"/>
          <ac:picMkLst>
            <pc:docMk/>
            <pc:sldMk cId="2397358434" sldId="280"/>
            <ac:picMk id="13" creationId="{079D93B1-B6A8-ECA2-3212-0ADA43635250}"/>
          </ac:picMkLst>
        </pc:picChg>
        <pc:picChg chg="add mod">
          <ac:chgData name="Zhamilya Zhanabay" userId="4b6a9ad863322e15" providerId="LiveId" clId="{E6E20E55-9C2C-442F-8F85-76B57AE73D69}" dt="2023-01-05T05:40:57.201" v="1968" actId="1076"/>
          <ac:picMkLst>
            <pc:docMk/>
            <pc:sldMk cId="2397358434" sldId="280"/>
            <ac:picMk id="14" creationId="{7EDBE5D3-A3F2-D426-5916-16268D2CEB3A}"/>
          </ac:picMkLst>
        </pc:picChg>
        <pc:picChg chg="add mod">
          <ac:chgData name="Zhamilya Zhanabay" userId="4b6a9ad863322e15" providerId="LiveId" clId="{E6E20E55-9C2C-442F-8F85-76B57AE73D69}" dt="2023-01-05T05:40:21.385" v="1962" actId="1076"/>
          <ac:picMkLst>
            <pc:docMk/>
            <pc:sldMk cId="2397358434" sldId="280"/>
            <ac:picMk id="15" creationId="{736FA9C9-3577-6369-56A1-EA1771987D4A}"/>
          </ac:picMkLst>
        </pc:picChg>
        <pc:picChg chg="add mod">
          <ac:chgData name="Zhamilya Zhanabay" userId="4b6a9ad863322e15" providerId="LiveId" clId="{E6E20E55-9C2C-442F-8F85-76B57AE73D69}" dt="2023-01-05T05:40:47.939" v="1966" actId="14100"/>
          <ac:picMkLst>
            <pc:docMk/>
            <pc:sldMk cId="2397358434" sldId="280"/>
            <ac:picMk id="16" creationId="{31926F01-2BD5-5D6B-F398-90CA81F76A3C}"/>
          </ac:picMkLst>
        </pc:picChg>
      </pc:sldChg>
      <pc:sldChg chg="addSp delSp modSp new mod">
        <pc:chgData name="Zhamilya Zhanabay" userId="4b6a9ad863322e15" providerId="LiveId" clId="{E6E20E55-9C2C-442F-8F85-76B57AE73D69}" dt="2023-01-05T05:58:14.746" v="2027" actId="14100"/>
        <pc:sldMkLst>
          <pc:docMk/>
          <pc:sldMk cId="3281360489" sldId="281"/>
        </pc:sldMkLst>
        <pc:spChg chg="del mod">
          <ac:chgData name="Zhamilya Zhanabay" userId="4b6a9ad863322e15" providerId="LiveId" clId="{E6E20E55-9C2C-442F-8F85-76B57AE73D69}" dt="2023-01-05T05:35:45.887" v="1912" actId="478"/>
          <ac:spMkLst>
            <pc:docMk/>
            <pc:sldMk cId="3281360489" sldId="281"/>
            <ac:spMk id="2" creationId="{DA24B914-3F83-5185-E74A-D5CD84658488}"/>
          </ac:spMkLst>
        </pc:spChg>
        <pc:spChg chg="del mod">
          <ac:chgData name="Zhamilya Zhanabay" userId="4b6a9ad863322e15" providerId="LiveId" clId="{E6E20E55-9C2C-442F-8F85-76B57AE73D69}" dt="2023-01-05T05:35:48.845" v="1914" actId="478"/>
          <ac:spMkLst>
            <pc:docMk/>
            <pc:sldMk cId="3281360489" sldId="281"/>
            <ac:spMk id="3" creationId="{2BC879BC-21E0-C100-053D-B5AAF7DBF091}"/>
          </ac:spMkLst>
        </pc:spChg>
        <pc:spChg chg="add mod">
          <ac:chgData name="Zhamilya Zhanabay" userId="4b6a9ad863322e15" providerId="LiveId" clId="{E6E20E55-9C2C-442F-8F85-76B57AE73D69}" dt="2023-01-05T05:56:44.844" v="2011" actId="404"/>
          <ac:spMkLst>
            <pc:docMk/>
            <pc:sldMk cId="3281360489" sldId="281"/>
            <ac:spMk id="6" creationId="{AA3D8B3B-C023-595A-DECC-2E0FD413EB95}"/>
          </ac:spMkLst>
        </pc:spChg>
        <pc:spChg chg="add mod">
          <ac:chgData name="Zhamilya Zhanabay" userId="4b6a9ad863322e15" providerId="LiveId" clId="{E6E20E55-9C2C-442F-8F85-76B57AE73D69}" dt="2023-01-05T05:56:49.383" v="2012" actId="1076"/>
          <ac:spMkLst>
            <pc:docMk/>
            <pc:sldMk cId="3281360489" sldId="281"/>
            <ac:spMk id="8" creationId="{263D2199-C322-8510-9302-C7B337A13495}"/>
          </ac:spMkLst>
        </pc:spChg>
        <pc:spChg chg="add mod">
          <ac:chgData name="Zhamilya Zhanabay" userId="4b6a9ad863322e15" providerId="LiveId" clId="{E6E20E55-9C2C-442F-8F85-76B57AE73D69}" dt="2023-01-05T05:57:26.432" v="2020" actId="403"/>
          <ac:spMkLst>
            <pc:docMk/>
            <pc:sldMk cId="3281360489" sldId="281"/>
            <ac:spMk id="11" creationId="{4938C797-D22D-37DA-942F-5EDF029B4FC5}"/>
          </ac:spMkLst>
        </pc:spChg>
        <pc:picChg chg="add del mod">
          <ac:chgData name="Zhamilya Zhanabay" userId="4b6a9ad863322e15" providerId="LiveId" clId="{E6E20E55-9C2C-442F-8F85-76B57AE73D69}" dt="2023-01-05T05:41:39.875" v="1975" actId="478"/>
          <ac:picMkLst>
            <pc:docMk/>
            <pc:sldMk cId="3281360489" sldId="281"/>
            <ac:picMk id="4" creationId="{4AE664F3-581D-0E95-E60C-3E9506F36D17}"/>
          </ac:picMkLst>
        </pc:picChg>
        <pc:picChg chg="add mod">
          <ac:chgData name="Zhamilya Zhanabay" userId="4b6a9ad863322e15" providerId="LiveId" clId="{E6E20E55-9C2C-442F-8F85-76B57AE73D69}" dt="2023-01-05T05:58:14.746" v="2027" actId="14100"/>
          <ac:picMkLst>
            <pc:docMk/>
            <pc:sldMk cId="3281360489" sldId="281"/>
            <ac:picMk id="9" creationId="{982DE6D1-F165-BB33-000A-1EBB143B53EE}"/>
          </ac:picMkLst>
        </pc:picChg>
        <pc:picChg chg="add mod">
          <ac:chgData name="Zhamilya Zhanabay" userId="4b6a9ad863322e15" providerId="LiveId" clId="{E6E20E55-9C2C-442F-8F85-76B57AE73D69}" dt="2023-01-05T05:58:11.251" v="2026" actId="14100"/>
          <ac:picMkLst>
            <pc:docMk/>
            <pc:sldMk cId="3281360489" sldId="281"/>
            <ac:picMk id="12" creationId="{065CD267-7090-293D-E690-58D5EB7E3708}"/>
          </ac:picMkLst>
        </pc:picChg>
      </pc:sldChg>
      <pc:sldChg chg="addSp delSp modSp new mod">
        <pc:chgData name="Zhamilya Zhanabay" userId="4b6a9ad863322e15" providerId="LiveId" clId="{E6E20E55-9C2C-442F-8F85-76B57AE73D69}" dt="2023-01-05T06:05:50.009" v="2096" actId="403"/>
        <pc:sldMkLst>
          <pc:docMk/>
          <pc:sldMk cId="3446507416" sldId="282"/>
        </pc:sldMkLst>
        <pc:spChg chg="mod">
          <ac:chgData name="Zhamilya Zhanabay" userId="4b6a9ad863322e15" providerId="LiveId" clId="{E6E20E55-9C2C-442F-8F85-76B57AE73D69}" dt="2023-01-05T06:05:50.009" v="2096" actId="403"/>
          <ac:spMkLst>
            <pc:docMk/>
            <pc:sldMk cId="3446507416" sldId="282"/>
            <ac:spMk id="2" creationId="{0A14A88F-2EE5-3A63-2101-3A78475C591D}"/>
          </ac:spMkLst>
        </pc:spChg>
        <pc:spChg chg="del mod">
          <ac:chgData name="Zhamilya Zhanabay" userId="4b6a9ad863322e15" providerId="LiveId" clId="{E6E20E55-9C2C-442F-8F85-76B57AE73D69}" dt="2023-01-05T06:02:30.688" v="2079" actId="478"/>
          <ac:spMkLst>
            <pc:docMk/>
            <pc:sldMk cId="3446507416" sldId="282"/>
            <ac:spMk id="3" creationId="{731529B1-4765-A70B-8D18-2AD7211C6843}"/>
          </ac:spMkLst>
        </pc:spChg>
        <pc:picChg chg="add mod">
          <ac:chgData name="Zhamilya Zhanabay" userId="4b6a9ad863322e15" providerId="LiveId" clId="{E6E20E55-9C2C-442F-8F85-76B57AE73D69}" dt="2023-01-05T06:05:39.423" v="2092" actId="1076"/>
          <ac:picMkLst>
            <pc:docMk/>
            <pc:sldMk cId="3446507416" sldId="282"/>
            <ac:picMk id="4" creationId="{79F6B4E7-73C9-5FA8-B8E4-B79CEB25FFAF}"/>
          </ac:picMkLst>
        </pc:picChg>
        <pc:picChg chg="add mod">
          <ac:chgData name="Zhamilya Zhanabay" userId="4b6a9ad863322e15" providerId="LiveId" clId="{E6E20E55-9C2C-442F-8F85-76B57AE73D69}" dt="2023-01-05T06:05:41.883" v="2093" actId="1076"/>
          <ac:picMkLst>
            <pc:docMk/>
            <pc:sldMk cId="3446507416" sldId="282"/>
            <ac:picMk id="5" creationId="{6780F6D4-9F39-1A6B-E248-8BC0A6931148}"/>
          </ac:picMkLst>
        </pc:picChg>
        <pc:picChg chg="add mod">
          <ac:chgData name="Zhamilya Zhanabay" userId="4b6a9ad863322e15" providerId="LiveId" clId="{E6E20E55-9C2C-442F-8F85-76B57AE73D69}" dt="2023-01-05T06:05:44.009" v="2094" actId="1076"/>
          <ac:picMkLst>
            <pc:docMk/>
            <pc:sldMk cId="3446507416" sldId="282"/>
            <ac:picMk id="6" creationId="{97131119-F84A-6FF2-5904-34B2D09EC625}"/>
          </ac:picMkLst>
        </pc:picChg>
      </pc:sldChg>
      <pc:sldChg chg="addSp delSp modSp new mod">
        <pc:chgData name="Zhamilya Zhanabay" userId="4b6a9ad863322e15" providerId="LiveId" clId="{E6E20E55-9C2C-442F-8F85-76B57AE73D69}" dt="2023-01-05T06:22:23.758" v="2177" actId="14100"/>
        <pc:sldMkLst>
          <pc:docMk/>
          <pc:sldMk cId="3103666643" sldId="283"/>
        </pc:sldMkLst>
        <pc:spChg chg="mod">
          <ac:chgData name="Zhamilya Zhanabay" userId="4b6a9ad863322e15" providerId="LiveId" clId="{E6E20E55-9C2C-442F-8F85-76B57AE73D69}" dt="2023-01-05T06:08:36.055" v="2104" actId="2711"/>
          <ac:spMkLst>
            <pc:docMk/>
            <pc:sldMk cId="3103666643" sldId="283"/>
            <ac:spMk id="2" creationId="{C398ED98-60E9-EC5C-6857-EB094618C8DB}"/>
          </ac:spMkLst>
        </pc:spChg>
        <pc:spChg chg="del mod">
          <ac:chgData name="Zhamilya Zhanabay" userId="4b6a9ad863322e15" providerId="LiveId" clId="{E6E20E55-9C2C-442F-8F85-76B57AE73D69}" dt="2023-01-05T06:08:43.493" v="2106" actId="478"/>
          <ac:spMkLst>
            <pc:docMk/>
            <pc:sldMk cId="3103666643" sldId="283"/>
            <ac:spMk id="3" creationId="{0BE6B713-BAAE-9896-580D-CB3C2E34B3A2}"/>
          </ac:spMkLst>
        </pc:spChg>
        <pc:spChg chg="add mod">
          <ac:chgData name="Zhamilya Zhanabay" userId="4b6a9ad863322e15" providerId="LiveId" clId="{E6E20E55-9C2C-442F-8F85-76B57AE73D69}" dt="2023-01-05T06:15:35.476" v="2152" actId="14100"/>
          <ac:spMkLst>
            <pc:docMk/>
            <pc:sldMk cId="3103666643" sldId="283"/>
            <ac:spMk id="5" creationId="{800EF4B6-D49E-FEAC-878F-E444DD100E06}"/>
          </ac:spMkLst>
        </pc:spChg>
        <pc:picChg chg="add mod">
          <ac:chgData name="Zhamilya Zhanabay" userId="4b6a9ad863322e15" providerId="LiveId" clId="{E6E20E55-9C2C-442F-8F85-76B57AE73D69}" dt="2023-01-05T06:21:49.641" v="2166" actId="1076"/>
          <ac:picMkLst>
            <pc:docMk/>
            <pc:sldMk cId="3103666643" sldId="283"/>
            <ac:picMk id="6" creationId="{85CF7160-0077-E5D6-B608-D90031D6D8F3}"/>
          </ac:picMkLst>
        </pc:picChg>
        <pc:picChg chg="add mod">
          <ac:chgData name="Zhamilya Zhanabay" userId="4b6a9ad863322e15" providerId="LiveId" clId="{E6E20E55-9C2C-442F-8F85-76B57AE73D69}" dt="2023-01-05T06:21:56.067" v="2168" actId="1076"/>
          <ac:picMkLst>
            <pc:docMk/>
            <pc:sldMk cId="3103666643" sldId="283"/>
            <ac:picMk id="7" creationId="{4982EE6C-0D9E-040B-F861-0D3C4B8F738D}"/>
          </ac:picMkLst>
        </pc:picChg>
        <pc:picChg chg="add mod">
          <ac:chgData name="Zhamilya Zhanabay" userId="4b6a9ad863322e15" providerId="LiveId" clId="{E6E20E55-9C2C-442F-8F85-76B57AE73D69}" dt="2023-01-05T06:22:23.758" v="2177" actId="14100"/>
          <ac:picMkLst>
            <pc:docMk/>
            <pc:sldMk cId="3103666643" sldId="283"/>
            <ac:picMk id="8" creationId="{56152EBD-EAF0-AF15-4024-36B0D8AEC49A}"/>
          </ac:picMkLst>
        </pc:picChg>
        <pc:picChg chg="add mod">
          <ac:chgData name="Zhamilya Zhanabay" userId="4b6a9ad863322e15" providerId="LiveId" clId="{E6E20E55-9C2C-442F-8F85-76B57AE73D69}" dt="2023-01-05T06:22:21.263" v="2176" actId="14100"/>
          <ac:picMkLst>
            <pc:docMk/>
            <pc:sldMk cId="3103666643" sldId="283"/>
            <ac:picMk id="9" creationId="{CAC48635-4469-FE82-B293-0D5DA9D281D8}"/>
          </ac:picMkLst>
        </pc:picChg>
      </pc:sldChg>
      <pc:sldChg chg="addSp delSp modSp new mod">
        <pc:chgData name="Zhamilya Zhanabay" userId="4b6a9ad863322e15" providerId="LiveId" clId="{E6E20E55-9C2C-442F-8F85-76B57AE73D69}" dt="2023-01-05T06:26:53.574" v="2205" actId="1076"/>
        <pc:sldMkLst>
          <pc:docMk/>
          <pc:sldMk cId="2227842243" sldId="284"/>
        </pc:sldMkLst>
        <pc:spChg chg="mod">
          <ac:chgData name="Zhamilya Zhanabay" userId="4b6a9ad863322e15" providerId="LiveId" clId="{E6E20E55-9C2C-442F-8F85-76B57AE73D69}" dt="2023-01-05T06:25:50.638" v="2193" actId="1076"/>
          <ac:spMkLst>
            <pc:docMk/>
            <pc:sldMk cId="2227842243" sldId="284"/>
            <ac:spMk id="2" creationId="{85E6A644-E739-1196-8E82-271F8A491E36}"/>
          </ac:spMkLst>
        </pc:spChg>
        <pc:spChg chg="del mod">
          <ac:chgData name="Zhamilya Zhanabay" userId="4b6a9ad863322e15" providerId="LiveId" clId="{E6E20E55-9C2C-442F-8F85-76B57AE73D69}" dt="2023-01-05T06:23:46.296" v="2186" actId="478"/>
          <ac:spMkLst>
            <pc:docMk/>
            <pc:sldMk cId="2227842243" sldId="284"/>
            <ac:spMk id="3" creationId="{7E4D5461-C060-50FE-E970-5412DBE24C06}"/>
          </ac:spMkLst>
        </pc:spChg>
        <pc:spChg chg="add mod">
          <ac:chgData name="Zhamilya Zhanabay" userId="4b6a9ad863322e15" providerId="LiveId" clId="{E6E20E55-9C2C-442F-8F85-76B57AE73D69}" dt="2023-01-05T06:26:16.606" v="2199" actId="403"/>
          <ac:spMkLst>
            <pc:docMk/>
            <pc:sldMk cId="2227842243" sldId="284"/>
            <ac:spMk id="6" creationId="{CCC1B75A-4ABD-B6AC-6BC6-20DDC1FD6D9A}"/>
          </ac:spMkLst>
        </pc:spChg>
        <pc:picChg chg="add mod">
          <ac:chgData name="Zhamilya Zhanabay" userId="4b6a9ad863322e15" providerId="LiveId" clId="{E6E20E55-9C2C-442F-8F85-76B57AE73D69}" dt="2023-01-05T06:25:39.945" v="2191" actId="1076"/>
          <ac:picMkLst>
            <pc:docMk/>
            <pc:sldMk cId="2227842243" sldId="284"/>
            <ac:picMk id="4" creationId="{DB35E4CB-0831-8CB3-7A38-9061B7DBDE63}"/>
          </ac:picMkLst>
        </pc:picChg>
        <pc:picChg chg="add mod">
          <ac:chgData name="Zhamilya Zhanabay" userId="4b6a9ad863322e15" providerId="LiveId" clId="{E6E20E55-9C2C-442F-8F85-76B57AE73D69}" dt="2023-01-05T06:26:53.574" v="2205" actId="1076"/>
          <ac:picMkLst>
            <pc:docMk/>
            <pc:sldMk cId="2227842243" sldId="284"/>
            <ac:picMk id="7" creationId="{C7BFC3D1-362C-0563-70DF-E47B8585E5A4}"/>
          </ac:picMkLst>
        </pc:picChg>
      </pc:sldChg>
      <pc:sldChg chg="addSp delSp modSp new mod">
        <pc:chgData name="Zhamilya Zhanabay" userId="4b6a9ad863322e15" providerId="LiveId" clId="{E6E20E55-9C2C-442F-8F85-76B57AE73D69}" dt="2023-01-05T06:31:33.785" v="2248" actId="14100"/>
        <pc:sldMkLst>
          <pc:docMk/>
          <pc:sldMk cId="3135417466" sldId="285"/>
        </pc:sldMkLst>
        <pc:spChg chg="mod">
          <ac:chgData name="Zhamilya Zhanabay" userId="4b6a9ad863322e15" providerId="LiveId" clId="{E6E20E55-9C2C-442F-8F85-76B57AE73D69}" dt="2023-01-05T06:28:28.635" v="2220" actId="2711"/>
          <ac:spMkLst>
            <pc:docMk/>
            <pc:sldMk cId="3135417466" sldId="285"/>
            <ac:spMk id="2" creationId="{214658FD-B65B-D4A0-EC62-CE6BAC74269F}"/>
          </ac:spMkLst>
        </pc:spChg>
        <pc:spChg chg="del mod">
          <ac:chgData name="Zhamilya Zhanabay" userId="4b6a9ad863322e15" providerId="LiveId" clId="{E6E20E55-9C2C-442F-8F85-76B57AE73D69}" dt="2023-01-05T06:28:12.082" v="2218" actId="478"/>
          <ac:spMkLst>
            <pc:docMk/>
            <pc:sldMk cId="3135417466" sldId="285"/>
            <ac:spMk id="3" creationId="{2C21B7C7-ED76-C809-74EE-52730BC58F26}"/>
          </ac:spMkLst>
        </pc:spChg>
        <pc:picChg chg="add mod">
          <ac:chgData name="Zhamilya Zhanabay" userId="4b6a9ad863322e15" providerId="LiveId" clId="{E6E20E55-9C2C-442F-8F85-76B57AE73D69}" dt="2023-01-05T06:30:29.608" v="2234" actId="1076"/>
          <ac:picMkLst>
            <pc:docMk/>
            <pc:sldMk cId="3135417466" sldId="285"/>
            <ac:picMk id="4" creationId="{98ADB09B-6E46-5263-BA6B-11BBFFCA5E55}"/>
          </ac:picMkLst>
        </pc:picChg>
        <pc:picChg chg="add mod">
          <ac:chgData name="Zhamilya Zhanabay" userId="4b6a9ad863322e15" providerId="LiveId" clId="{E6E20E55-9C2C-442F-8F85-76B57AE73D69}" dt="2023-01-05T06:30:39.802" v="2237" actId="14100"/>
          <ac:picMkLst>
            <pc:docMk/>
            <pc:sldMk cId="3135417466" sldId="285"/>
            <ac:picMk id="5" creationId="{48AA39AC-C2A7-3383-8670-94592A5F4AEC}"/>
          </ac:picMkLst>
        </pc:picChg>
        <pc:picChg chg="add mod">
          <ac:chgData name="Zhamilya Zhanabay" userId="4b6a9ad863322e15" providerId="LiveId" clId="{E6E20E55-9C2C-442F-8F85-76B57AE73D69}" dt="2023-01-05T06:30:49.202" v="2241" actId="14100"/>
          <ac:picMkLst>
            <pc:docMk/>
            <pc:sldMk cId="3135417466" sldId="285"/>
            <ac:picMk id="6" creationId="{98AB3459-9815-62E0-5FB6-91C220EC8D18}"/>
          </ac:picMkLst>
        </pc:picChg>
        <pc:picChg chg="add mod">
          <ac:chgData name="Zhamilya Zhanabay" userId="4b6a9ad863322e15" providerId="LiveId" clId="{E6E20E55-9C2C-442F-8F85-76B57AE73D69}" dt="2023-01-05T06:31:33.785" v="2248" actId="14100"/>
          <ac:picMkLst>
            <pc:docMk/>
            <pc:sldMk cId="3135417466" sldId="285"/>
            <ac:picMk id="7" creationId="{34E1A7B7-715B-770C-D7EB-532D6B50B156}"/>
          </ac:picMkLst>
        </pc:picChg>
      </pc:sldChg>
      <pc:sldChg chg="addSp delSp modSp new mod">
        <pc:chgData name="Zhamilya Zhanabay" userId="4b6a9ad863322e15" providerId="LiveId" clId="{E6E20E55-9C2C-442F-8F85-76B57AE73D69}" dt="2023-01-05T06:36:32.742" v="2281" actId="14100"/>
        <pc:sldMkLst>
          <pc:docMk/>
          <pc:sldMk cId="1634408057" sldId="286"/>
        </pc:sldMkLst>
        <pc:spChg chg="mod">
          <ac:chgData name="Zhamilya Zhanabay" userId="4b6a9ad863322e15" providerId="LiveId" clId="{E6E20E55-9C2C-442F-8F85-76B57AE73D69}" dt="2023-01-05T06:32:50.497" v="2255" actId="14100"/>
          <ac:spMkLst>
            <pc:docMk/>
            <pc:sldMk cId="1634408057" sldId="286"/>
            <ac:spMk id="2" creationId="{A5D5C353-AA6C-49EB-E1A3-DC8205866A77}"/>
          </ac:spMkLst>
        </pc:spChg>
        <pc:spChg chg="del mod">
          <ac:chgData name="Zhamilya Zhanabay" userId="4b6a9ad863322e15" providerId="LiveId" clId="{E6E20E55-9C2C-442F-8F85-76B57AE73D69}" dt="2023-01-05T06:32:57.331" v="2257" actId="478"/>
          <ac:spMkLst>
            <pc:docMk/>
            <pc:sldMk cId="1634408057" sldId="286"/>
            <ac:spMk id="3" creationId="{75ED0A3F-EB10-4ACF-FE39-996E5CDD9BCA}"/>
          </ac:spMkLst>
        </pc:spChg>
        <pc:spChg chg="add mod">
          <ac:chgData name="Zhamilya Zhanabay" userId="4b6a9ad863322e15" providerId="LiveId" clId="{E6E20E55-9C2C-442F-8F85-76B57AE73D69}" dt="2023-01-05T06:33:54.853" v="2260" actId="2711"/>
          <ac:spMkLst>
            <pc:docMk/>
            <pc:sldMk cId="1634408057" sldId="286"/>
            <ac:spMk id="5" creationId="{C22740D2-E68F-746F-D78C-6836ECB59988}"/>
          </ac:spMkLst>
        </pc:spChg>
        <pc:spChg chg="add mod">
          <ac:chgData name="Zhamilya Zhanabay" userId="4b6a9ad863322e15" providerId="LiveId" clId="{E6E20E55-9C2C-442F-8F85-76B57AE73D69}" dt="2023-01-05T06:35:51.606" v="2273" actId="1076"/>
          <ac:spMkLst>
            <pc:docMk/>
            <pc:sldMk cId="1634408057" sldId="286"/>
            <ac:spMk id="9" creationId="{B9A2391B-6810-CECA-62D3-76F3616A8DD6}"/>
          </ac:spMkLst>
        </pc:spChg>
        <pc:picChg chg="add mod">
          <ac:chgData name="Zhamilya Zhanabay" userId="4b6a9ad863322e15" providerId="LiveId" clId="{E6E20E55-9C2C-442F-8F85-76B57AE73D69}" dt="2023-01-05T06:34:26.120" v="2263" actId="1076"/>
          <ac:picMkLst>
            <pc:docMk/>
            <pc:sldMk cId="1634408057" sldId="286"/>
            <ac:picMk id="6" creationId="{D2487BF6-9BB7-640C-4247-2680402881CD}"/>
          </ac:picMkLst>
        </pc:picChg>
        <pc:picChg chg="add mod">
          <ac:chgData name="Zhamilya Zhanabay" userId="4b6a9ad863322e15" providerId="LiveId" clId="{E6E20E55-9C2C-442F-8F85-76B57AE73D69}" dt="2023-01-05T06:35:55.109" v="2274" actId="1076"/>
          <ac:picMkLst>
            <pc:docMk/>
            <pc:sldMk cId="1634408057" sldId="286"/>
            <ac:picMk id="7" creationId="{17FD7CAC-D3DA-FA1C-4745-084E31798931}"/>
          </ac:picMkLst>
        </pc:picChg>
        <pc:picChg chg="add mod">
          <ac:chgData name="Zhamilya Zhanabay" userId="4b6a9ad863322e15" providerId="LiveId" clId="{E6E20E55-9C2C-442F-8F85-76B57AE73D69}" dt="2023-01-05T06:36:32.742" v="2281" actId="14100"/>
          <ac:picMkLst>
            <pc:docMk/>
            <pc:sldMk cId="1634408057" sldId="286"/>
            <ac:picMk id="10" creationId="{9A8059FD-774E-E404-52E0-39E0874393B1}"/>
          </ac:picMkLst>
        </pc:picChg>
      </pc:sldChg>
      <pc:sldChg chg="addSp delSp modSp new mod">
        <pc:chgData name="Zhamilya Zhanabay" userId="4b6a9ad863322e15" providerId="LiveId" clId="{E6E20E55-9C2C-442F-8F85-76B57AE73D69}" dt="2023-01-05T06:40:51.801" v="2306" actId="1076"/>
        <pc:sldMkLst>
          <pc:docMk/>
          <pc:sldMk cId="2526046662" sldId="287"/>
        </pc:sldMkLst>
        <pc:spChg chg="mod">
          <ac:chgData name="Zhamilya Zhanabay" userId="4b6a9ad863322e15" providerId="LiveId" clId="{E6E20E55-9C2C-442F-8F85-76B57AE73D69}" dt="2023-01-05T06:39:01.375" v="2294" actId="1076"/>
          <ac:spMkLst>
            <pc:docMk/>
            <pc:sldMk cId="2526046662" sldId="287"/>
            <ac:spMk id="2" creationId="{EA872138-AC33-8787-3870-0B6DC52EB359}"/>
          </ac:spMkLst>
        </pc:spChg>
        <pc:spChg chg="del mod">
          <ac:chgData name="Zhamilya Zhanabay" userId="4b6a9ad863322e15" providerId="LiveId" clId="{E6E20E55-9C2C-442F-8F85-76B57AE73D69}" dt="2023-01-05T06:38:48.432" v="2292" actId="478"/>
          <ac:spMkLst>
            <pc:docMk/>
            <pc:sldMk cId="2526046662" sldId="287"/>
            <ac:spMk id="3" creationId="{D244D6F6-0BB5-3FE3-99C8-B685DD12D67B}"/>
          </ac:spMkLst>
        </pc:spChg>
        <pc:picChg chg="add mod">
          <ac:chgData name="Zhamilya Zhanabay" userId="4b6a9ad863322e15" providerId="LiveId" clId="{E6E20E55-9C2C-442F-8F85-76B57AE73D69}" dt="2023-01-05T06:39:27.278" v="2297" actId="1076"/>
          <ac:picMkLst>
            <pc:docMk/>
            <pc:sldMk cId="2526046662" sldId="287"/>
            <ac:picMk id="4" creationId="{9DEDFB8F-BE3A-FD72-632D-EED45DD7A7C0}"/>
          </ac:picMkLst>
        </pc:picChg>
        <pc:picChg chg="add mod">
          <ac:chgData name="Zhamilya Zhanabay" userId="4b6a9ad863322e15" providerId="LiveId" clId="{E6E20E55-9C2C-442F-8F85-76B57AE73D69}" dt="2023-01-05T06:40:03.965" v="2303" actId="1076"/>
          <ac:picMkLst>
            <pc:docMk/>
            <pc:sldMk cId="2526046662" sldId="287"/>
            <ac:picMk id="5" creationId="{AD82F4C0-3C80-F9D6-97B1-6CC154FBEF34}"/>
          </ac:picMkLst>
        </pc:picChg>
        <pc:picChg chg="add mod">
          <ac:chgData name="Zhamilya Zhanabay" userId="4b6a9ad863322e15" providerId="LiveId" clId="{E6E20E55-9C2C-442F-8F85-76B57AE73D69}" dt="2023-01-05T06:40:51.801" v="2306" actId="1076"/>
          <ac:picMkLst>
            <pc:docMk/>
            <pc:sldMk cId="2526046662" sldId="287"/>
            <ac:picMk id="6" creationId="{142F7EB6-74F6-78C2-80BB-E8E55ACEFCA9}"/>
          </ac:picMkLst>
        </pc:picChg>
      </pc:sldChg>
      <pc:sldChg chg="addSp delSp modSp new mod">
        <pc:chgData name="Zhamilya Zhanabay" userId="4b6a9ad863322e15" providerId="LiveId" clId="{E6E20E55-9C2C-442F-8F85-76B57AE73D69}" dt="2023-01-05T06:44:20.440" v="2334" actId="14100"/>
        <pc:sldMkLst>
          <pc:docMk/>
          <pc:sldMk cId="2333588654" sldId="288"/>
        </pc:sldMkLst>
        <pc:spChg chg="mod">
          <ac:chgData name="Zhamilya Zhanabay" userId="4b6a9ad863322e15" providerId="LiveId" clId="{E6E20E55-9C2C-442F-8F85-76B57AE73D69}" dt="2023-01-05T06:41:55.688" v="2318" actId="14100"/>
          <ac:spMkLst>
            <pc:docMk/>
            <pc:sldMk cId="2333588654" sldId="288"/>
            <ac:spMk id="2" creationId="{E00FB3CB-5DCD-10D0-F137-5068272CD679}"/>
          </ac:spMkLst>
        </pc:spChg>
        <pc:spChg chg="del mod">
          <ac:chgData name="Zhamilya Zhanabay" userId="4b6a9ad863322e15" providerId="LiveId" clId="{E6E20E55-9C2C-442F-8F85-76B57AE73D69}" dt="2023-01-05T06:41:47.769" v="2316" actId="478"/>
          <ac:spMkLst>
            <pc:docMk/>
            <pc:sldMk cId="2333588654" sldId="288"/>
            <ac:spMk id="3" creationId="{1F8FB7A2-DAD0-5E0F-04DD-E51E8D906BC6}"/>
          </ac:spMkLst>
        </pc:spChg>
        <pc:picChg chg="add mod">
          <ac:chgData name="Zhamilya Zhanabay" userId="4b6a9ad863322e15" providerId="LiveId" clId="{E6E20E55-9C2C-442F-8F85-76B57AE73D69}" dt="2023-01-05T06:43:26.293" v="2327" actId="1076"/>
          <ac:picMkLst>
            <pc:docMk/>
            <pc:sldMk cId="2333588654" sldId="288"/>
            <ac:picMk id="4" creationId="{27641ED5-9CE6-C51F-EF4F-CBFC4A445B06}"/>
          </ac:picMkLst>
        </pc:picChg>
        <pc:picChg chg="add mod">
          <ac:chgData name="Zhamilya Zhanabay" userId="4b6a9ad863322e15" providerId="LiveId" clId="{E6E20E55-9C2C-442F-8F85-76B57AE73D69}" dt="2023-01-05T06:43:31.343" v="2329" actId="14100"/>
          <ac:picMkLst>
            <pc:docMk/>
            <pc:sldMk cId="2333588654" sldId="288"/>
            <ac:picMk id="5" creationId="{31DD2385-D594-45F3-52C2-A9BDD02FC73D}"/>
          </ac:picMkLst>
        </pc:picChg>
        <pc:picChg chg="add mod">
          <ac:chgData name="Zhamilya Zhanabay" userId="4b6a9ad863322e15" providerId="LiveId" clId="{E6E20E55-9C2C-442F-8F85-76B57AE73D69}" dt="2023-01-05T06:44:20.440" v="2334" actId="14100"/>
          <ac:picMkLst>
            <pc:docMk/>
            <pc:sldMk cId="2333588654" sldId="288"/>
            <ac:picMk id="6" creationId="{95118009-ADAC-545D-0097-34D8B082E746}"/>
          </ac:picMkLst>
        </pc:picChg>
      </pc:sldChg>
      <pc:sldChg chg="new">
        <pc:chgData name="Zhamilya Zhanabay" userId="4b6a9ad863322e15" providerId="LiveId" clId="{E6E20E55-9C2C-442F-8F85-76B57AE73D69}" dt="2023-01-05T06:45:49.048" v="2335" actId="680"/>
        <pc:sldMkLst>
          <pc:docMk/>
          <pc:sldMk cId="3384624520" sldId="2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674E0AE-C19B-4901-A0C1-21E26574E846}" type="datetimeFigureOut">
              <a:rPr lang="ru-RU" smtClean="0"/>
              <a:pPr/>
              <a:t>07.12.2023</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E6BD89-7A50-431B-9768-3C0FCD68D4E0}"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71ECE75-31E0-4BF1-945F-C61A2F7491A6}" type="slidenum">
              <a:rPr lang="kk-KZ" smtClean="0"/>
              <a:pPr/>
              <a:t>34</a:t>
            </a:fld>
            <a:endParaRPr lang="kk-KZ"/>
          </a:p>
        </p:txBody>
      </p:sp>
    </p:spTree>
    <p:extLst>
      <p:ext uri="{BB962C8B-B14F-4D97-AF65-F5344CB8AC3E}">
        <p14:creationId xmlns:p14="http://schemas.microsoft.com/office/powerpoint/2010/main" xmlns="" val="346690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71ECE75-31E0-4BF1-945F-C61A2F7491A6}" type="slidenum">
              <a:rPr lang="kk-KZ" smtClean="0"/>
              <a:pPr/>
              <a:t>45</a:t>
            </a:fld>
            <a:endParaRPr lang="kk-KZ"/>
          </a:p>
        </p:txBody>
      </p:sp>
    </p:spTree>
    <p:extLst>
      <p:ext uri="{BB962C8B-B14F-4D97-AF65-F5344CB8AC3E}">
        <p14:creationId xmlns:p14="http://schemas.microsoft.com/office/powerpoint/2010/main" xmlns="" val="3466909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AFFEEF5-1D52-49E2-84F6-8EEBFBA6D8FF}" type="datetimeFigureOut">
              <a:rPr lang="ru-RU" smtClean="0"/>
              <a:pPr/>
              <a:t>07.12.2023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17239D-EC65-4864-8FD4-8A45CB6C906B}" type="slidenum">
              <a:rPr lang="ru-RU" smtClean="0"/>
              <a:pPr/>
              <a:t>‹#›</a:t>
            </a:fld>
            <a:endParaRPr lang="ru-RU"/>
          </a:p>
        </p:txBody>
      </p:sp>
    </p:spTree>
    <p:extLst>
      <p:ext uri="{BB962C8B-B14F-4D97-AF65-F5344CB8AC3E}">
        <p14:creationId xmlns:p14="http://schemas.microsoft.com/office/powerpoint/2010/main" xmlns="" val="1341953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AFFEEF5-1D52-49E2-84F6-8EEBFBA6D8FF}" type="datetimeFigureOut">
              <a:rPr lang="ru-RU" smtClean="0"/>
              <a:pPr/>
              <a:t>07.12.2023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17239D-EC65-4864-8FD4-8A45CB6C906B}" type="slidenum">
              <a:rPr lang="ru-RU" smtClean="0"/>
              <a:pPr/>
              <a:t>‹#›</a:t>
            </a:fld>
            <a:endParaRPr lang="ru-RU"/>
          </a:p>
        </p:txBody>
      </p:sp>
    </p:spTree>
    <p:extLst>
      <p:ext uri="{BB962C8B-B14F-4D97-AF65-F5344CB8AC3E}">
        <p14:creationId xmlns:p14="http://schemas.microsoft.com/office/powerpoint/2010/main" xmlns="" val="2904808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AFFEEF5-1D52-49E2-84F6-8EEBFBA6D8FF}" type="datetimeFigureOut">
              <a:rPr lang="ru-RU" smtClean="0"/>
              <a:pPr/>
              <a:t>07.12.2023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17239D-EC65-4864-8FD4-8A45CB6C906B}" type="slidenum">
              <a:rPr lang="ru-RU" smtClean="0"/>
              <a:pPr/>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xmlns="" val="2614480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AFFEEF5-1D52-49E2-84F6-8EEBFBA6D8FF}" type="datetimeFigureOut">
              <a:rPr lang="ru-RU" smtClean="0"/>
              <a:pPr/>
              <a:t>07.12.2023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17239D-EC65-4864-8FD4-8A45CB6C906B}" type="slidenum">
              <a:rPr lang="ru-RU" smtClean="0"/>
              <a:pPr/>
              <a:t>‹#›</a:t>
            </a:fld>
            <a:endParaRPr lang="ru-RU"/>
          </a:p>
        </p:txBody>
      </p:sp>
    </p:spTree>
    <p:extLst>
      <p:ext uri="{BB962C8B-B14F-4D97-AF65-F5344CB8AC3E}">
        <p14:creationId xmlns:p14="http://schemas.microsoft.com/office/powerpoint/2010/main" xmlns="" val="1161565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AFFEEF5-1D52-49E2-84F6-8EEBFBA6D8FF}" type="datetimeFigureOut">
              <a:rPr lang="ru-RU" smtClean="0"/>
              <a:pPr/>
              <a:t>07.12.2023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17239D-EC65-4864-8FD4-8A45CB6C906B}" type="slidenum">
              <a:rPr lang="ru-RU" smtClean="0"/>
              <a:pPr/>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xmlns="" val="27195845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AFFEEF5-1D52-49E2-84F6-8EEBFBA6D8FF}" type="datetimeFigureOut">
              <a:rPr lang="ru-RU" smtClean="0"/>
              <a:pPr/>
              <a:t>07.12.2023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17239D-EC65-4864-8FD4-8A45CB6C906B}" type="slidenum">
              <a:rPr lang="ru-RU" smtClean="0"/>
              <a:pPr/>
              <a:t>‹#›</a:t>
            </a:fld>
            <a:endParaRPr lang="ru-RU"/>
          </a:p>
        </p:txBody>
      </p:sp>
    </p:spTree>
    <p:extLst>
      <p:ext uri="{BB962C8B-B14F-4D97-AF65-F5344CB8AC3E}">
        <p14:creationId xmlns:p14="http://schemas.microsoft.com/office/powerpoint/2010/main" xmlns="" val="1617800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AFFEEF5-1D52-49E2-84F6-8EEBFBA6D8FF}" type="datetimeFigureOut">
              <a:rPr lang="ru-RU" smtClean="0"/>
              <a:pPr/>
              <a:t>07.12.2023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17239D-EC65-4864-8FD4-8A45CB6C906B}" type="slidenum">
              <a:rPr lang="ru-RU" smtClean="0"/>
              <a:pPr/>
              <a:t>‹#›</a:t>
            </a:fld>
            <a:endParaRPr lang="ru-RU"/>
          </a:p>
        </p:txBody>
      </p:sp>
    </p:spTree>
    <p:extLst>
      <p:ext uri="{BB962C8B-B14F-4D97-AF65-F5344CB8AC3E}">
        <p14:creationId xmlns:p14="http://schemas.microsoft.com/office/powerpoint/2010/main" xmlns="" val="2885602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AFFEEF5-1D52-49E2-84F6-8EEBFBA6D8FF}" type="datetimeFigureOut">
              <a:rPr lang="ru-RU" smtClean="0"/>
              <a:pPr/>
              <a:t>07.12.2023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17239D-EC65-4864-8FD4-8A45CB6C906B}" type="slidenum">
              <a:rPr lang="ru-RU" smtClean="0"/>
              <a:pPr/>
              <a:t>‹#›</a:t>
            </a:fld>
            <a:endParaRPr lang="ru-RU"/>
          </a:p>
        </p:txBody>
      </p:sp>
    </p:spTree>
    <p:extLst>
      <p:ext uri="{BB962C8B-B14F-4D97-AF65-F5344CB8AC3E}">
        <p14:creationId xmlns:p14="http://schemas.microsoft.com/office/powerpoint/2010/main" xmlns="" val="2472622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AFFEEF5-1D52-49E2-84F6-8EEBFBA6D8FF}" type="datetimeFigureOut">
              <a:rPr lang="ru-RU" smtClean="0"/>
              <a:pPr/>
              <a:t>07.12.2023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17239D-EC65-4864-8FD4-8A45CB6C906B}" type="slidenum">
              <a:rPr lang="ru-RU" smtClean="0"/>
              <a:pPr/>
              <a:t>‹#›</a:t>
            </a:fld>
            <a:endParaRPr lang="ru-RU"/>
          </a:p>
        </p:txBody>
      </p:sp>
    </p:spTree>
    <p:extLst>
      <p:ext uri="{BB962C8B-B14F-4D97-AF65-F5344CB8AC3E}">
        <p14:creationId xmlns:p14="http://schemas.microsoft.com/office/powerpoint/2010/main" xmlns="" val="65866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AFFEEF5-1D52-49E2-84F6-8EEBFBA6D8FF}" type="datetimeFigureOut">
              <a:rPr lang="ru-RU" smtClean="0"/>
              <a:pPr/>
              <a:t>07.12.2023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17239D-EC65-4864-8FD4-8A45CB6C906B}" type="slidenum">
              <a:rPr lang="ru-RU" smtClean="0"/>
              <a:pPr/>
              <a:t>‹#›</a:t>
            </a:fld>
            <a:endParaRPr lang="ru-RU"/>
          </a:p>
        </p:txBody>
      </p:sp>
    </p:spTree>
    <p:extLst>
      <p:ext uri="{BB962C8B-B14F-4D97-AF65-F5344CB8AC3E}">
        <p14:creationId xmlns:p14="http://schemas.microsoft.com/office/powerpoint/2010/main" xmlns="" val="578097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AFFEEF5-1D52-49E2-84F6-8EEBFBA6D8FF}" type="datetimeFigureOut">
              <a:rPr lang="ru-RU" smtClean="0"/>
              <a:pPr/>
              <a:t>07.12.2023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E17239D-EC65-4864-8FD4-8A45CB6C906B}" type="slidenum">
              <a:rPr lang="ru-RU" smtClean="0"/>
              <a:pPr/>
              <a:t>‹#›</a:t>
            </a:fld>
            <a:endParaRPr lang="ru-RU"/>
          </a:p>
        </p:txBody>
      </p:sp>
    </p:spTree>
    <p:extLst>
      <p:ext uri="{BB962C8B-B14F-4D97-AF65-F5344CB8AC3E}">
        <p14:creationId xmlns:p14="http://schemas.microsoft.com/office/powerpoint/2010/main" xmlns="" val="1339428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AFFEEF5-1D52-49E2-84F6-8EEBFBA6D8FF}" type="datetimeFigureOut">
              <a:rPr lang="ru-RU" smtClean="0"/>
              <a:pPr/>
              <a:t>07.12.2023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E17239D-EC65-4864-8FD4-8A45CB6C906B}" type="slidenum">
              <a:rPr lang="ru-RU" smtClean="0"/>
              <a:pPr/>
              <a:t>‹#›</a:t>
            </a:fld>
            <a:endParaRPr lang="ru-RU"/>
          </a:p>
        </p:txBody>
      </p:sp>
    </p:spTree>
    <p:extLst>
      <p:ext uri="{BB962C8B-B14F-4D97-AF65-F5344CB8AC3E}">
        <p14:creationId xmlns:p14="http://schemas.microsoft.com/office/powerpoint/2010/main" xmlns="" val="597588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AFFEEF5-1D52-49E2-84F6-8EEBFBA6D8FF}" type="datetimeFigureOut">
              <a:rPr lang="ru-RU" smtClean="0"/>
              <a:pPr/>
              <a:t>07.12.2023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E17239D-EC65-4864-8FD4-8A45CB6C906B}" type="slidenum">
              <a:rPr lang="ru-RU" smtClean="0"/>
              <a:pPr/>
              <a:t>‹#›</a:t>
            </a:fld>
            <a:endParaRPr lang="ru-RU"/>
          </a:p>
        </p:txBody>
      </p:sp>
    </p:spTree>
    <p:extLst>
      <p:ext uri="{BB962C8B-B14F-4D97-AF65-F5344CB8AC3E}">
        <p14:creationId xmlns:p14="http://schemas.microsoft.com/office/powerpoint/2010/main" xmlns="" val="2868474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FFEEF5-1D52-49E2-84F6-8EEBFBA6D8FF}" type="datetimeFigureOut">
              <a:rPr lang="ru-RU" smtClean="0"/>
              <a:pPr/>
              <a:t>07.12.2023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E17239D-EC65-4864-8FD4-8A45CB6C906B}" type="slidenum">
              <a:rPr lang="ru-RU" smtClean="0"/>
              <a:pPr/>
              <a:t>‹#›</a:t>
            </a:fld>
            <a:endParaRPr lang="ru-RU"/>
          </a:p>
        </p:txBody>
      </p:sp>
    </p:spTree>
    <p:extLst>
      <p:ext uri="{BB962C8B-B14F-4D97-AF65-F5344CB8AC3E}">
        <p14:creationId xmlns:p14="http://schemas.microsoft.com/office/powerpoint/2010/main" xmlns="" val="2097679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AFFEEF5-1D52-49E2-84F6-8EEBFBA6D8FF}" type="datetimeFigureOut">
              <a:rPr lang="ru-RU" smtClean="0"/>
              <a:pPr/>
              <a:t>07.12.2023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E17239D-EC65-4864-8FD4-8A45CB6C906B}" type="slidenum">
              <a:rPr lang="ru-RU" smtClean="0"/>
              <a:pPr/>
              <a:t>‹#›</a:t>
            </a:fld>
            <a:endParaRPr lang="ru-RU"/>
          </a:p>
        </p:txBody>
      </p:sp>
    </p:spTree>
    <p:extLst>
      <p:ext uri="{BB962C8B-B14F-4D97-AF65-F5344CB8AC3E}">
        <p14:creationId xmlns:p14="http://schemas.microsoft.com/office/powerpoint/2010/main" xmlns="" val="3400918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AFFEEF5-1D52-49E2-84F6-8EEBFBA6D8FF}" type="datetimeFigureOut">
              <a:rPr lang="ru-RU" smtClean="0"/>
              <a:pPr/>
              <a:t>07.12.2023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E17239D-EC65-4864-8FD4-8A45CB6C906B}" type="slidenum">
              <a:rPr lang="ru-RU" smtClean="0"/>
              <a:pPr/>
              <a:t>‹#›</a:t>
            </a:fld>
            <a:endParaRPr lang="ru-RU"/>
          </a:p>
        </p:txBody>
      </p:sp>
    </p:spTree>
    <p:extLst>
      <p:ext uri="{BB962C8B-B14F-4D97-AF65-F5344CB8AC3E}">
        <p14:creationId xmlns:p14="http://schemas.microsoft.com/office/powerpoint/2010/main" xmlns="" val="1526419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AFFEEF5-1D52-49E2-84F6-8EEBFBA6D8FF}" type="datetimeFigureOut">
              <a:rPr lang="ru-RU" smtClean="0"/>
              <a:pPr/>
              <a:t>07.12.2023</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E17239D-EC65-4864-8FD4-8A45CB6C906B}" type="slidenum">
              <a:rPr lang="ru-RU" smtClean="0"/>
              <a:pPr/>
              <a:t>‹#›</a:t>
            </a:fld>
            <a:endParaRPr lang="ru-RU"/>
          </a:p>
        </p:txBody>
      </p:sp>
    </p:spTree>
    <p:extLst>
      <p:ext uri="{BB962C8B-B14F-4D97-AF65-F5344CB8AC3E}">
        <p14:creationId xmlns:p14="http://schemas.microsoft.com/office/powerpoint/2010/main" xmlns="" val="3592039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https://www.facebook.com/100057494752708/posts/pfbid02BWrgPqVGQhj333J4XVtcNgnQAiLs3sC2nA1ixH4nvnGGfu4s8KMDGLEja2qNgAfRl/?app=fbl" TargetMode="Externa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hyperlink" Target="https://www.facebook.com/100057494752708/posts/pfbid0uUpkRvAYR1UqAGCCuNfhsdwhYPZA4CDYdbSt6mRYwhddFTCD4iTpoaPE6B9MxFaAl/?app=fbl" TargetMode="Externa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png"/><Relationship Id="rId14" Type="http://schemas.openxmlformats.org/officeDocument/2006/relationships/hyperlink" Target="https://www.facebook.com/100057494752708/posts/pfbid02VsKzbEtZE423gFo9CfnG5B3d7aLBuU6cz4KdVeEuL41SMpK99JwmwoWRudApxet2l/?app=fbl"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hyperlink" Target="https://www.facebook.com/100057494752708/posts/pfbid0c4rCFeNnrTXaeXD1yBJ3Wtx1h2Sxi7n23dkZR1jdJ5MKQ2DTe5VpAExwPkyGsKLXl/?app=fbl" TargetMode="Externa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hyperlink" Target="https://www.facebook.com/100057494752708/posts/pfbid02PbDqknF3t3qGCBpXB8RwPbuZV385pg7SCyhGaHDufixpdQqymuwRrgg46CXMHwk3l/?app=fbl" TargetMode="External"/><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100057494752708/posts/pfbid037Rek3BfWid2X3aHYGzzkta7XjsBx5M9n4Wg8ShU3bv1D8snwbo8LsA4UTBzZxPBBl/?app=fbl"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hyperlink" Target="https://www.facebook.com/100057494752708/posts/pfbid02CTMSQy6ofdk9CVKJXW6vB9zcRaJYKW5knBNbypcoGLWCHSkYCx7GWvq4jpFzm86wl/?app=fbl" TargetMode="Externa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hyperlink" Target="https://www.facebook.com/100057494752708/posts/pfbid0vhNdiqix9BPtAD8g6FKaHqY2Us5xhq9PiRbWU553FTBUGhUbyy1F5XNiB4wqtkmrl/?app=fbl" TargetMode="External"/><Relationship Id="rId4" Type="http://schemas.openxmlformats.org/officeDocument/2006/relationships/image" Target="../media/image52.jpeg"/><Relationship Id="rId9" Type="http://schemas.openxmlformats.org/officeDocument/2006/relationships/image" Target="../media/image57.jpeg"/></Relationships>
</file>

<file path=ppt/slides/_rels/slide2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9.jpeg"/><Relationship Id="rId7" Type="http://schemas.openxmlformats.org/officeDocument/2006/relationships/image" Target="../media/image61.jpeg"/><Relationship Id="rId2" Type="http://schemas.openxmlformats.org/officeDocument/2006/relationships/image" Target="../media/image58.jpeg"/><Relationship Id="rId1" Type="http://schemas.openxmlformats.org/officeDocument/2006/relationships/slideLayout" Target="../slideLayouts/slideLayout6.xml"/><Relationship Id="rId6" Type="http://schemas.openxmlformats.org/officeDocument/2006/relationships/hyperlink" Target="https://www.facebook.com/100057494752708/posts/pfbid0jctcgYcpYJ7fUQ9des13VCMi5E7KkinjsmaoJhm6Tgckgb5i9AuRY4aLeUTh8Ewhl/?app=fbl" TargetMode="External"/><Relationship Id="rId5" Type="http://schemas.openxmlformats.org/officeDocument/2006/relationships/hyperlink" Target="https://www.facebook.com/100057494752708/posts/pfbid0GTReLrp3tAE7JDnEbg88pYm7tTkjN7sKdh1BU4H25BkVRyozHthGv9324WtXX6LEl/?app=fbl" TargetMode="External"/><Relationship Id="rId10" Type="http://schemas.openxmlformats.org/officeDocument/2006/relationships/image" Target="../media/image64.jpeg"/><Relationship Id="rId4" Type="http://schemas.openxmlformats.org/officeDocument/2006/relationships/image" Target="../media/image60.jpeg"/><Relationship Id="rId9" Type="http://schemas.openxmlformats.org/officeDocument/2006/relationships/image" Target="../media/image63.jpeg"/></Relationships>
</file>

<file path=ppt/slides/_rels/slide23.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12" Type="http://schemas.openxmlformats.org/officeDocument/2006/relationships/hyperlink" Target="https://www.facebook.com/100057494752708/posts/pfbid0VcuwXiAU7VjbuBSY4ioFUBb8GSM369pBfvuNNLVHVn1ypnB9awG5huAYE2h7UtMql/?app=fbl" TargetMode="External"/><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11" Type="http://schemas.openxmlformats.org/officeDocument/2006/relationships/image" Target="../media/image25.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hyperlink" Target="https://www.facebook.com/100057494752708/posts/pfbid02CTMSQy6ofdk9CVKJXW6vB9zcRaJYKW5knBNbypcoGLWCHSkYCx7GWvq4jpFzm86wl/?app=fbl" TargetMode="Externa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6.xml.rels><?xml version="1.0" encoding="UTF-8" standalone="yes"?>
<Relationships xmlns="http://schemas.openxmlformats.org/package/2006/relationships"><Relationship Id="rId8" Type="http://schemas.openxmlformats.org/officeDocument/2006/relationships/hyperlink" Target="https://www.facebook.com/100057494752708/posts/pfbid035f7BwEN9NihAU2y3zxHyEE8aAPBynT2LsQMq6ktH4XtmJJB2PLXQngYEV3fmmizAl/?app=fbl" TargetMode="External"/><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 Id="rId9" Type="http://schemas.openxmlformats.org/officeDocument/2006/relationships/image" Target="../media/image92.jpeg"/></Relationships>
</file>

<file path=ppt/slides/_rels/slide28.xml.rels><?xml version="1.0" encoding="UTF-8" standalone="yes"?>
<Relationships xmlns="http://schemas.openxmlformats.org/package/2006/relationships"><Relationship Id="rId8" Type="http://schemas.openxmlformats.org/officeDocument/2006/relationships/hyperlink" Target="https://www.facebook.com/100057494752708/posts/pfbid02isKTpoyb61jt5YMCCq2VxbSSMeJ1u7N4nBpuk1p2gPVfWxMpwA2k4ZXBDTJG5dQgl/?app=fbl" TargetMode="External"/><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29.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7.jpeg"/><Relationship Id="rId18" Type="http://schemas.openxmlformats.org/officeDocument/2006/relationships/image" Target="../media/image112.jpeg"/><Relationship Id="rId3" Type="http://schemas.microsoft.com/office/2007/relationships/hdphoto" Target="../media/hdphoto1.wdp"/><Relationship Id="rId7" Type="http://schemas.openxmlformats.org/officeDocument/2006/relationships/image" Target="../media/image102.jpeg"/><Relationship Id="rId12" Type="http://schemas.microsoft.com/office/2007/relationships/hdphoto" Target="../media/hdphoto3.wdp"/><Relationship Id="rId17" Type="http://schemas.openxmlformats.org/officeDocument/2006/relationships/image" Target="../media/image111.jpeg"/><Relationship Id="rId2" Type="http://schemas.openxmlformats.org/officeDocument/2006/relationships/image" Target="../media/image99.png"/><Relationship Id="rId16" Type="http://schemas.openxmlformats.org/officeDocument/2006/relationships/image" Target="../media/image110.jpe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06.png"/><Relationship Id="rId5" Type="http://schemas.openxmlformats.org/officeDocument/2006/relationships/image" Target="../media/image101.jpeg"/><Relationship Id="rId15" Type="http://schemas.openxmlformats.org/officeDocument/2006/relationships/image" Target="../media/image109.jpeg"/><Relationship Id="rId10" Type="http://schemas.openxmlformats.org/officeDocument/2006/relationships/image" Target="../media/image105.jpeg"/><Relationship Id="rId4" Type="http://schemas.openxmlformats.org/officeDocument/2006/relationships/image" Target="../media/image100.jpeg"/><Relationship Id="rId9" Type="http://schemas.openxmlformats.org/officeDocument/2006/relationships/image" Target="../media/image104.jpeg"/><Relationship Id="rId14" Type="http://schemas.openxmlformats.org/officeDocument/2006/relationships/image" Target="../media/image10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31.xml.rels><?xml version="1.0" encoding="UTF-8" standalone="yes"?>
<Relationships xmlns="http://schemas.openxmlformats.org/package/2006/relationships"><Relationship Id="rId8" Type="http://schemas.openxmlformats.org/officeDocument/2006/relationships/image" Target="../media/image121.jpeg"/><Relationship Id="rId13" Type="http://schemas.openxmlformats.org/officeDocument/2006/relationships/image" Target="../media/image126.png"/><Relationship Id="rId3" Type="http://schemas.openxmlformats.org/officeDocument/2006/relationships/image" Target="../media/image117.jpeg"/><Relationship Id="rId7" Type="http://schemas.openxmlformats.org/officeDocument/2006/relationships/image" Target="../media/image120.jpeg"/><Relationship Id="rId12" Type="http://schemas.openxmlformats.org/officeDocument/2006/relationships/image" Target="../media/image125.jpeg"/><Relationship Id="rId2"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124.jpeg"/><Relationship Id="rId5" Type="http://schemas.openxmlformats.org/officeDocument/2006/relationships/image" Target="../media/image119.jpeg"/><Relationship Id="rId10" Type="http://schemas.openxmlformats.org/officeDocument/2006/relationships/image" Target="../media/image123.jpeg"/><Relationship Id="rId4" Type="http://schemas.openxmlformats.org/officeDocument/2006/relationships/image" Target="../media/image118.jpeg"/><Relationship Id="rId9" Type="http://schemas.openxmlformats.org/officeDocument/2006/relationships/image" Target="../media/image122.jpeg"/><Relationship Id="rId14" Type="http://schemas.openxmlformats.org/officeDocument/2006/relationships/hyperlink" Target="https://www.facebook.com/100057494752708/posts/pfbid02SPPdxGsTZSxNLdF6Hax8sEDfUj3QoXhGQDcmoUtB1RnN3HkzAneuhJD6Trh24RHTl/?app=fbl"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8.jpeg"/><Relationship Id="rId7" Type="http://schemas.openxmlformats.org/officeDocument/2006/relationships/hyperlink" Target="https://www.facebook.com/100057494752708/posts/pfbid02CTMSQy6ofdk9CVKJXW6vB9zcRaJYKW5knBNbypcoGLWCHSkYCx7GWvq4jpFzm86wl/?app=fbl" TargetMode="External"/><Relationship Id="rId12" Type="http://schemas.openxmlformats.org/officeDocument/2006/relationships/image" Target="../media/image136.jpe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31.jpeg"/><Relationship Id="rId11" Type="http://schemas.openxmlformats.org/officeDocument/2006/relationships/image" Target="../media/image135.jpeg"/><Relationship Id="rId5" Type="http://schemas.openxmlformats.org/officeDocument/2006/relationships/image" Target="../media/image130.jpeg"/><Relationship Id="rId10" Type="http://schemas.openxmlformats.org/officeDocument/2006/relationships/image" Target="../media/image134.jpeg"/><Relationship Id="rId4" Type="http://schemas.openxmlformats.org/officeDocument/2006/relationships/image" Target="../media/image129.jpeg"/><Relationship Id="rId9" Type="http://schemas.openxmlformats.org/officeDocument/2006/relationships/image" Target="../media/image133.jpeg"/></Relationships>
</file>

<file path=ppt/slides/_rels/slide3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9.jpe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hyperlink" Target="https://www.facebook.com/100057494752708/posts/pfbid0ZnVAJ1dwfe9rxbtZqTKVwHpEfg12L8znenVHVdjnyWYcELLinTNE1dK5g4RrmuHAl/?app=fbl" TargetMode="External"/><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3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hyperlink" Target="https://www.facebook.com/100086463552921/posts/pfbid02tN4WxWi2TU9hhWB3BMc1oinrQ87midZLdzsHuGwDqgpVSAbLZiPreX2VUaufMwgwl/?app=fbl" TargetMode="External"/><Relationship Id="rId5" Type="http://schemas.openxmlformats.org/officeDocument/2006/relationships/image" Target="../media/image149.jpeg"/><Relationship Id="rId4" Type="http://schemas.openxmlformats.org/officeDocument/2006/relationships/image" Target="../media/image148.jpeg"/></Relationships>
</file>

<file path=ppt/slides/_rels/slide3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157.jpeg"/><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hyperlink" Target="https://www.facebook.com/100057494752708/posts/pfbid02EGQvfw9zkk71ZYjsHu6o5VHEt63SCKSckAYcr4HvyHt4yAHs1Qma9dWQTD35QiT7l/?app=fbl" TargetMode="External"/><Relationship Id="rId5" Type="http://schemas.openxmlformats.org/officeDocument/2006/relationships/image" Target="../media/image156.jpeg"/><Relationship Id="rId4" Type="http://schemas.openxmlformats.org/officeDocument/2006/relationships/image" Target="../media/image15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facebook.com/100057494752708/posts/pfbid02bDGQzQpwwPr5uz8E5bWAgENaJeeDT9qBB5F7TNn6DRwB7GHNgPDcJMekj4NsABRFl/?app=fbl" TargetMode="External"/><Relationship Id="rId2" Type="http://schemas.openxmlformats.org/officeDocument/2006/relationships/image" Target="../media/image15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64.jpeg"/><Relationship Id="rId13" Type="http://schemas.openxmlformats.org/officeDocument/2006/relationships/image" Target="../media/image169.jpeg"/><Relationship Id="rId3" Type="http://schemas.openxmlformats.org/officeDocument/2006/relationships/image" Target="../media/image159.jpeg"/><Relationship Id="rId7" Type="http://schemas.openxmlformats.org/officeDocument/2006/relationships/image" Target="../media/image163.jpeg"/><Relationship Id="rId12" Type="http://schemas.openxmlformats.org/officeDocument/2006/relationships/image" Target="../media/image168.jpeg"/><Relationship Id="rId2" Type="http://schemas.openxmlformats.org/officeDocument/2006/relationships/hyperlink" Target="https://www.facebook.com/100057494752708/posts/pfbid02bDGQzQpwwPr5uz8E5bWAgENaJeeDT9qBB5F7TNn6DRwB7GHNgPDcJMekj4NsABRFl/?app=fbl" TargetMode="External"/><Relationship Id="rId1" Type="http://schemas.openxmlformats.org/officeDocument/2006/relationships/slideLayout" Target="../slideLayouts/slideLayout6.xml"/><Relationship Id="rId6" Type="http://schemas.openxmlformats.org/officeDocument/2006/relationships/image" Target="../media/image162.jpeg"/><Relationship Id="rId11" Type="http://schemas.openxmlformats.org/officeDocument/2006/relationships/image" Target="../media/image167.jpeg"/><Relationship Id="rId5" Type="http://schemas.openxmlformats.org/officeDocument/2006/relationships/image" Target="../media/image161.jpeg"/><Relationship Id="rId10" Type="http://schemas.openxmlformats.org/officeDocument/2006/relationships/image" Target="../media/image166.jpeg"/><Relationship Id="rId4" Type="http://schemas.openxmlformats.org/officeDocument/2006/relationships/image" Target="../media/image160.jpeg"/><Relationship Id="rId9" Type="http://schemas.openxmlformats.org/officeDocument/2006/relationships/image" Target="../media/image16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 Id="rId9" Type="http://schemas.openxmlformats.org/officeDocument/2006/relationships/image" Target="../media/image92.jpeg"/></Relationships>
</file>

<file path=ppt/slides/_rels/slide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9.jpe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2.jpeg"/><Relationship Id="rId7"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43.jpeg"/><Relationship Id="rId5" Type="http://schemas.openxmlformats.org/officeDocument/2006/relationships/image" Target="../media/image144.jpeg"/><Relationship Id="rId4" Type="http://schemas.openxmlformats.org/officeDocument/2006/relationships/image" Target="../media/image170.jpeg"/><Relationship Id="rId9" Type="http://schemas.openxmlformats.org/officeDocument/2006/relationships/hyperlink" Target="https://www.facebook.com/100057494752708/posts/pfbid0ZnVAJ1dwfe9rxbtZqTKVwHpEfg12L8znenVHVdjnyWYcELLinTNE1dK5g4RrmuHAl/?app=fb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7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image" Target="../media/image175.png"/><Relationship Id="rId4" Type="http://schemas.openxmlformats.org/officeDocument/2006/relationships/image" Target="../media/image17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facebook.com/100057494752708/posts/pfbid02BWrgPqVGQhj333J4XVtcNgnQAiLs3sC2nA1ixH4nvnGGfu4s8KMDGLEja2qNgAfRl/?app=fbl" TargetMode="External"/><Relationship Id="rId7" Type="http://schemas.openxmlformats.org/officeDocument/2006/relationships/hyperlink" Target="https://www.facebook.com/100057494752708/posts/pfbid0uUpkRvAYR1UqAGCCuNfhsdwhYPZA4CDYdbSt6mRYwhddFTCD4iTpoaPE6B9MxFaAl/?app=fbl" TargetMode="External"/><Relationship Id="rId2" Type="http://schemas.openxmlformats.org/officeDocument/2006/relationships/hyperlink" Target="https://www.facebook.com/100057494752708/posts/pfbid02KJsspgLSvs3UFcDxyW3kWJktwHQwg3GPUGZkjjtUiFvkBZKiBUZw3pYFcesCjKHGl/?app=fbl" TargetMode="External"/><Relationship Id="rId1" Type="http://schemas.openxmlformats.org/officeDocument/2006/relationships/slideLayout" Target="../slideLayouts/slideLayout2.xml"/><Relationship Id="rId6" Type="http://schemas.openxmlformats.org/officeDocument/2006/relationships/hyperlink" Target="https://www.facebook.com/100057494752708/posts/pfbid024sEfiDX4LUHgWqnBMwcCyvRtKi4e6m4XtMgG4w4t34uFMkUTVDzvz6sH53wazceGl/?app=fbl" TargetMode="External"/><Relationship Id="rId5" Type="http://schemas.openxmlformats.org/officeDocument/2006/relationships/hyperlink" Target="https://www.facebook.com/100057494752708/posts/pfbid02VsKzbEtZE423gFo9CfnG5B3d7aLBuU6cz4KdVeEuL41SMpK99JwmwoWRudApxet2l/?app=fbl" TargetMode="External"/><Relationship Id="rId4" Type="http://schemas.openxmlformats.org/officeDocument/2006/relationships/hyperlink" Target="https://www.facebook.com/100057494752708/posts/pfbid02VSRoK2owZPJAYkhftnD9ETGVo9zERyVgrqvqaxnFenpo6H4ddUPMErjevrZ4DghAl/?app=fb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8.jpeg"/><Relationship Id="rId4" Type="http://schemas.openxmlformats.org/officeDocument/2006/relationships/image" Target="../media/image16.jpeg"/></Relationships>
</file>

<file path=ppt/slides/_rels/slide5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5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80.jpeg"/><Relationship Id="rId1" Type="http://schemas.openxmlformats.org/officeDocument/2006/relationships/slideLayout" Target="../slideLayouts/slideLayout2.xml"/><Relationship Id="rId5" Type="http://schemas.openxmlformats.org/officeDocument/2006/relationships/image" Target="../media/image182.jpeg"/><Relationship Id="rId4" Type="http://schemas.openxmlformats.org/officeDocument/2006/relationships/image" Target="../media/image181.jpeg"/></Relationships>
</file>

<file path=ppt/slides/_rels/slide54.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C4AD60D-7461-1151-080C-2A16A6D03704}"/>
              </a:ext>
            </a:extLst>
          </p:cNvPr>
          <p:cNvSpPr>
            <a:spLocks noGrp="1"/>
          </p:cNvSpPr>
          <p:nvPr>
            <p:ph type="ctrTitle"/>
          </p:nvPr>
        </p:nvSpPr>
        <p:spPr>
          <a:xfrm>
            <a:off x="1018919" y="488730"/>
            <a:ext cx="10871200" cy="2017986"/>
          </a:xfrm>
        </p:spPr>
        <p:txBody>
          <a:bodyPr>
            <a:normAutofit fontScale="90000"/>
          </a:bodyPr>
          <a:lstStyle/>
          <a:p>
            <a:pPr algn="ctr"/>
            <a:r>
              <a:rPr lang="kk-KZ" sz="27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r>
            <a:br>
              <a:rPr lang="kk-KZ" sz="27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br>
            <a:r>
              <a:rPr lang="kk-KZ" sz="27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«Жетіарал мектеп-балабақшасы кешені» </a:t>
            </a:r>
            <a:r>
              <a:rPr lang="kk-KZ" sz="27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r>
            <a:br>
              <a:rPr lang="kk-KZ" sz="27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br>
            <a:r>
              <a:rPr lang="kk-KZ" sz="27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коммуналдық мемлекеттік </a:t>
            </a:r>
            <a:r>
              <a:rPr lang="kk-KZ" sz="27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мекемесі</a:t>
            </a:r>
            <a:r>
              <a:rPr lang="kk-KZ"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kk-KZ"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kk-KZ" sz="27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тәрбие саласы бойынша </a:t>
            </a:r>
            <a:br>
              <a:rPr lang="kk-KZ" sz="27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kk-KZ" sz="27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2023-2024 </a:t>
            </a:r>
            <a:r>
              <a:rPr lang="kk-KZ" sz="27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оқу жылындағы </a:t>
            </a:r>
            <a:r>
              <a:rPr lang="en-US" sz="27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a:t>
            </a:r>
            <a:r>
              <a:rPr lang="kk-KZ" sz="27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-оқу тоқсанында </a:t>
            </a:r>
            <a:br>
              <a:rPr lang="kk-KZ" sz="27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br>
            <a:r>
              <a:rPr lang="kk-KZ" sz="2700" b="1" dirty="0"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kk-KZ" sz="27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атқарған </a:t>
            </a:r>
            <a:r>
              <a:rPr lang="kk-KZ" sz="27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жұмыстар қорытындысы.</a:t>
            </a:r>
            <a:r>
              <a:rPr lang="ru-RU"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ru-RU" sz="27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ru-RU" sz="2700" dirty="0">
              <a:solidFill>
                <a:schemeClr val="tx1"/>
              </a:solidFill>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2" cstate="print"/>
          <a:srcRect l="2935" t="7691" b="23495"/>
          <a:stretch>
            <a:fillRect/>
          </a:stretch>
        </p:blipFill>
        <p:spPr bwMode="auto">
          <a:xfrm>
            <a:off x="1558669" y="2456597"/>
            <a:ext cx="8292662" cy="4121387"/>
          </a:xfrm>
          <a:prstGeom prst="rect">
            <a:avLst/>
          </a:prstGeom>
          <a:noFill/>
          <a:ln w="9525">
            <a:noFill/>
            <a:miter lim="800000"/>
            <a:headEnd/>
            <a:tailEnd/>
          </a:ln>
          <a:effectLst/>
        </p:spPr>
      </p:pic>
    </p:spTree>
    <p:extLst>
      <p:ext uri="{BB962C8B-B14F-4D97-AF65-F5344CB8AC3E}">
        <p14:creationId xmlns:p14="http://schemas.microsoft.com/office/powerpoint/2010/main" xmlns="" val="1325496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56068" y="439479"/>
            <a:ext cx="10423057" cy="1320800"/>
          </a:xfrm>
        </p:spPr>
        <p:txBody>
          <a:bodyPr/>
          <a:lstStyle/>
          <a:p>
            <a:r>
              <a:rPr lang="kk-KZ" dirty="0" smtClean="0"/>
              <a:t>Мектептің әлеуметтік картасы</a:t>
            </a:r>
            <a:endParaRPr lang="ru-RU" dirty="0"/>
          </a:p>
        </p:txBody>
      </p:sp>
      <p:sp>
        <p:nvSpPr>
          <p:cNvPr id="3" name="Содержимое 2"/>
          <p:cNvSpPr>
            <a:spLocks noGrp="1"/>
          </p:cNvSpPr>
          <p:nvPr>
            <p:ph idx="1"/>
          </p:nvPr>
        </p:nvSpPr>
        <p:spPr/>
        <p:txBody>
          <a:bodyPr/>
          <a:lstStyle/>
          <a:p>
            <a:endParaRPr lang="ru-RU"/>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152" y="231227"/>
            <a:ext cx="9443545" cy="1320800"/>
          </a:xfrm>
        </p:spPr>
        <p:txBody>
          <a:bodyPr>
            <a:noAutofit/>
          </a:bodyPr>
          <a:lstStyle/>
          <a:p>
            <a:r>
              <a:rPr lang="kk-KZ" sz="1600" dirty="0" smtClean="0">
                <a:solidFill>
                  <a:schemeClr val="tx1"/>
                </a:solidFill>
                <a:latin typeface="Times New Roman" pitchFamily="18" charset="0"/>
                <a:cs typeface="Times New Roman" pitchFamily="18" charset="0"/>
              </a:rPr>
              <a:t>     </a:t>
            </a:r>
            <a:r>
              <a:rPr lang="kk-KZ" sz="1800" dirty="0" smtClean="0">
                <a:solidFill>
                  <a:schemeClr val="tx1"/>
                </a:solidFill>
                <a:latin typeface="Times New Roman" pitchFamily="18" charset="0"/>
                <a:cs typeface="Times New Roman" pitchFamily="18" charset="0"/>
              </a:rPr>
              <a:t>«Біртұтас тәрбие бағдарламасы» – ұлттық, адами құндылықтарға негізделген. </a:t>
            </a:r>
            <a:br>
              <a:rPr lang="kk-KZ" sz="1800" dirty="0" smtClean="0">
                <a:solidFill>
                  <a:schemeClr val="tx1"/>
                </a:solidFill>
                <a:latin typeface="Times New Roman" pitchFamily="18" charset="0"/>
                <a:cs typeface="Times New Roman" pitchFamily="18" charset="0"/>
              </a:rPr>
            </a:br>
            <a:r>
              <a:rPr lang="kk-KZ" sz="1800" dirty="0" smtClean="0">
                <a:solidFill>
                  <a:schemeClr val="tx1"/>
                </a:solidFill>
                <a:latin typeface="Times New Roman" pitchFamily="18" charset="0"/>
                <a:cs typeface="Times New Roman" pitchFamily="18" charset="0"/>
              </a:rPr>
              <a:t>Бұл құжатта білім беру ұйымдарындағы тәрбие жұмысын толыққанды жүзеге асыру үшін білім алушылардың бойында қалыптастырылуы тиіс құндылықтар мен тәрбиенің мақсаты, міндеттері айқындалады. Жалпыадамзаттық және ұлттық құндылықтарды бойына сіңірген, әлемдік озық білімді игерген саналы азаматты тәрбиелеу мақсаты көзделеді.</a:t>
            </a:r>
            <a:endParaRPr lang="ru-RU" sz="1600" dirty="0">
              <a:solidFill>
                <a:schemeClr val="tx1"/>
              </a:solidFill>
              <a:latin typeface="Times New Roman" pitchFamily="18" charset="0"/>
              <a:cs typeface="Times New Roman" pitchFamily="18" charset="0"/>
            </a:endParaRPr>
          </a:p>
        </p:txBody>
      </p:sp>
      <p:pic>
        <p:nvPicPr>
          <p:cNvPr id="1027" name="Picture 3"/>
          <p:cNvPicPr>
            <a:picLocks noGrp="1" noChangeAspect="1" noChangeArrowheads="1"/>
          </p:cNvPicPr>
          <p:nvPr>
            <p:ph idx="1"/>
          </p:nvPr>
        </p:nvPicPr>
        <p:blipFill>
          <a:blip r:embed="rId2" cstate="print"/>
          <a:srcRect/>
          <a:stretch>
            <a:fillRect/>
          </a:stretch>
        </p:blipFill>
        <p:spPr bwMode="auto">
          <a:xfrm>
            <a:off x="517202" y="2010455"/>
            <a:ext cx="2553545" cy="1892803"/>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cstate="print"/>
          <a:srcRect/>
          <a:stretch>
            <a:fillRect/>
          </a:stretch>
        </p:blipFill>
        <p:spPr bwMode="auto">
          <a:xfrm>
            <a:off x="3689131" y="1860331"/>
            <a:ext cx="2411418" cy="1742678"/>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6579337" y="1828800"/>
            <a:ext cx="2892209" cy="1702675"/>
          </a:xfrm>
          <a:prstGeom prst="rect">
            <a:avLst/>
          </a:prstGeom>
          <a:noFill/>
          <a:ln w="9525">
            <a:noFill/>
            <a:miter lim="800000"/>
            <a:headEnd/>
            <a:tailEnd/>
          </a:ln>
          <a:effectLst/>
        </p:spPr>
      </p:pic>
      <p:pic>
        <p:nvPicPr>
          <p:cNvPr id="8" name="Picture 3"/>
          <p:cNvPicPr>
            <a:picLocks noChangeAspect="1" noChangeArrowheads="1"/>
          </p:cNvPicPr>
          <p:nvPr/>
        </p:nvPicPr>
        <p:blipFill>
          <a:blip r:embed="rId5" cstate="print"/>
          <a:srcRect/>
          <a:stretch>
            <a:fillRect/>
          </a:stretch>
        </p:blipFill>
        <p:spPr bwMode="auto">
          <a:xfrm>
            <a:off x="561979" y="4193156"/>
            <a:ext cx="2631597" cy="1718441"/>
          </a:xfrm>
          <a:prstGeom prst="rect">
            <a:avLst/>
          </a:prstGeom>
          <a:noFill/>
          <a:ln w="9525">
            <a:noFill/>
            <a:miter lim="800000"/>
            <a:headEnd/>
            <a:tailEnd/>
          </a:ln>
          <a:effectLst/>
        </p:spPr>
      </p:pic>
      <p:pic>
        <p:nvPicPr>
          <p:cNvPr id="9" name="Picture 4"/>
          <p:cNvPicPr>
            <a:picLocks noChangeAspect="1" noChangeArrowheads="1"/>
          </p:cNvPicPr>
          <p:nvPr/>
        </p:nvPicPr>
        <p:blipFill>
          <a:blip r:embed="rId6" cstate="print"/>
          <a:srcRect t="3231" b="17158"/>
          <a:stretch>
            <a:fillRect/>
          </a:stretch>
        </p:blipFill>
        <p:spPr bwMode="auto">
          <a:xfrm>
            <a:off x="3603009" y="3807725"/>
            <a:ext cx="1924334" cy="2729553"/>
          </a:xfrm>
          <a:prstGeom prst="rect">
            <a:avLst/>
          </a:prstGeom>
          <a:noFill/>
          <a:ln w="9525">
            <a:noFill/>
            <a:miter lim="800000"/>
            <a:headEnd/>
            <a:tailEnd/>
          </a:ln>
          <a:effectLst/>
        </p:spPr>
      </p:pic>
      <p:sp>
        <p:nvSpPr>
          <p:cNvPr id="12" name="Прямоугольник 11"/>
          <p:cNvSpPr/>
          <p:nvPr/>
        </p:nvSpPr>
        <p:spPr>
          <a:xfrm>
            <a:off x="5909795" y="5732060"/>
            <a:ext cx="4661338" cy="1477328"/>
          </a:xfrm>
          <a:prstGeom prst="rect">
            <a:avLst/>
          </a:prstGeom>
        </p:spPr>
        <p:txBody>
          <a:bodyPr wrap="square">
            <a:spAutoFit/>
          </a:bodyPr>
          <a:lstStyle/>
          <a:p>
            <a:r>
              <a:rPr lang="kk-KZ" dirty="0" smtClean="0">
                <a:solidFill>
                  <a:srgbClr val="002060"/>
                </a:solidFill>
                <a:latin typeface="Times New Roman" pitchFamily="18" charset="0"/>
                <a:cs typeface="Times New Roman" pitchFamily="18" charset="0"/>
              </a:rPr>
              <a:t>«Біртұтас тәрбие бағдарламасы» бойынша   ДТІЖО облыстық семинары.Самар ауданы</a:t>
            </a:r>
          </a:p>
          <a:p>
            <a:pPr algn="ctr"/>
            <a:r>
              <a:rPr lang="kk-KZ" dirty="0" smtClean="0">
                <a:solidFill>
                  <a:srgbClr val="002060"/>
                </a:solidFill>
                <a:latin typeface="Times New Roman" pitchFamily="18" charset="0"/>
                <a:cs typeface="Times New Roman" pitchFamily="18" charset="0"/>
              </a:rPr>
              <a:t>23-24 тамыз 2023 жыл. </a:t>
            </a:r>
          </a:p>
          <a:p>
            <a:endParaRPr lang="kk-KZ" dirty="0" smtClean="0">
              <a:solidFill>
                <a:srgbClr val="002060"/>
              </a:solidFill>
              <a:latin typeface="Times New Roman" pitchFamily="18" charset="0"/>
              <a:cs typeface="Times New Roman" pitchFamily="18" charset="0"/>
            </a:endParaRPr>
          </a:p>
          <a:p>
            <a:endParaRPr lang="ru-RU" dirty="0"/>
          </a:p>
        </p:txBody>
      </p:sp>
      <p:pic>
        <p:nvPicPr>
          <p:cNvPr id="13" name="Picture 6"/>
          <p:cNvPicPr>
            <a:picLocks noChangeAspect="1" noChangeArrowheads="1"/>
          </p:cNvPicPr>
          <p:nvPr/>
        </p:nvPicPr>
        <p:blipFill>
          <a:blip r:embed="rId7" cstate="print"/>
          <a:srcRect t="18445" r="1784"/>
          <a:stretch>
            <a:fillRect/>
          </a:stretch>
        </p:blipFill>
        <p:spPr bwMode="auto">
          <a:xfrm>
            <a:off x="6441744" y="3783723"/>
            <a:ext cx="2988860" cy="18118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4630" y="295702"/>
            <a:ext cx="9940624" cy="591403"/>
          </a:xfrm>
        </p:spPr>
        <p:txBody>
          <a:bodyPr>
            <a:normAutofit/>
          </a:bodyPr>
          <a:lstStyle/>
          <a:p>
            <a:r>
              <a:rPr lang="kk-KZ" sz="2400" b="1" dirty="0" smtClean="0">
                <a:solidFill>
                  <a:schemeClr val="tx1"/>
                </a:solidFill>
                <a:latin typeface="Times New Roman" pitchFamily="18" charset="0"/>
                <a:cs typeface="Times New Roman" pitchFamily="18" charset="0"/>
              </a:rPr>
              <a:t>Біртұтас тәрбие бағдарламасы бойынша өткізілген аудандық семинар</a:t>
            </a:r>
            <a:endParaRPr lang="ru-RU" sz="2400" b="1" dirty="0">
              <a:solidFill>
                <a:schemeClr val="tx1"/>
              </a:solidFill>
              <a:latin typeface="Times New Roman" pitchFamily="18" charset="0"/>
              <a:cs typeface="Times New Roman" pitchFamily="18" charset="0"/>
            </a:endParaRPr>
          </a:p>
        </p:txBody>
      </p:sp>
      <p:pic>
        <p:nvPicPr>
          <p:cNvPr id="57345" name="Picture 1"/>
          <p:cNvPicPr>
            <a:picLocks noGrp="1" noChangeAspect="1" noChangeArrowheads="1"/>
          </p:cNvPicPr>
          <p:nvPr>
            <p:ph idx="1"/>
          </p:nvPr>
        </p:nvPicPr>
        <p:blipFill>
          <a:blip r:embed="rId2" cstate="print"/>
          <a:srcRect/>
          <a:stretch>
            <a:fillRect/>
          </a:stretch>
        </p:blipFill>
        <p:spPr bwMode="auto">
          <a:xfrm>
            <a:off x="955344" y="1908429"/>
            <a:ext cx="3470725" cy="2868287"/>
          </a:xfrm>
          <a:prstGeom prst="rect">
            <a:avLst/>
          </a:prstGeom>
          <a:noFill/>
          <a:ln w="9525">
            <a:noFill/>
            <a:miter lim="800000"/>
            <a:headEnd/>
            <a:tailEnd/>
          </a:ln>
          <a:effectLst/>
        </p:spPr>
      </p:pic>
      <p:pic>
        <p:nvPicPr>
          <p:cNvPr id="57346" name="Picture 2"/>
          <p:cNvPicPr>
            <a:picLocks noChangeAspect="1" noChangeArrowheads="1"/>
          </p:cNvPicPr>
          <p:nvPr/>
        </p:nvPicPr>
        <p:blipFill>
          <a:blip r:embed="rId3" cstate="print"/>
          <a:srcRect/>
          <a:stretch>
            <a:fillRect/>
          </a:stretch>
        </p:blipFill>
        <p:spPr bwMode="auto">
          <a:xfrm>
            <a:off x="5145207" y="1971241"/>
            <a:ext cx="4012442" cy="29419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0376" y="227463"/>
            <a:ext cx="10645254" cy="1320800"/>
          </a:xfrm>
        </p:spPr>
        <p:txBody>
          <a:bodyPr>
            <a:noAutofit/>
          </a:bodyPr>
          <a:lstStyle/>
          <a:p>
            <a:r>
              <a:rPr lang="kk-KZ" sz="1800" b="1" dirty="0" smtClean="0">
                <a:solidFill>
                  <a:schemeClr val="tx1"/>
                </a:solidFill>
                <a:latin typeface="Times New Roman" pitchFamily="18" charset="0"/>
                <a:cs typeface="Times New Roman" pitchFamily="18" charset="0"/>
              </a:rPr>
              <a:t>МЕКТЕБІМ-МЕЙІРІМ МЕКЕНІ» БІЛІМ КҮНІНІҢ САЛТАНАТТЫ ЖИЫНЫ </a:t>
            </a:r>
            <a:r>
              <a:rPr lang="kk-KZ" sz="1800" b="1" dirty="0" smtClean="0">
                <a:solidFill>
                  <a:schemeClr val="tx1"/>
                </a:solidFill>
                <a:latin typeface="Times New Roman" pitchFamily="18" charset="0"/>
                <a:cs typeface="Times New Roman" pitchFamily="18" charset="0"/>
              </a:rPr>
              <a:t>.</a:t>
            </a:r>
            <a:r>
              <a:rPr lang="kk-KZ" sz="1800" b="1" dirty="0" smtClean="0">
                <a:solidFill>
                  <a:schemeClr val="tx1"/>
                </a:solidFill>
                <a:latin typeface="Times New Roman" pitchFamily="18" charset="0"/>
                <a:cs typeface="Times New Roman" pitchFamily="18" charset="0"/>
              </a:rPr>
              <a:t/>
            </a:r>
            <a:br>
              <a:rPr lang="kk-KZ" sz="1800" b="1" dirty="0" smtClean="0">
                <a:solidFill>
                  <a:schemeClr val="tx1"/>
                </a:solidFill>
                <a:latin typeface="Times New Roman" pitchFamily="18" charset="0"/>
                <a:cs typeface="Times New Roman" pitchFamily="18" charset="0"/>
              </a:rPr>
            </a:br>
            <a:r>
              <a:rPr lang="kk-KZ" sz="1800" dirty="0" smtClean="0">
                <a:solidFill>
                  <a:schemeClr val="tx1"/>
                </a:solidFill>
                <a:latin typeface="Times New Roman" pitchFamily="18" charset="0"/>
                <a:cs typeface="Times New Roman" pitchFamily="18" charset="0"/>
              </a:rPr>
              <a:t>1 қыркүйек - «Білім күніне» арналған  мектепішілік салтанатты жиын,  сондай-ақ сынып сағаттары өткізілді. Сынып сағаттары аясында педагогтерге білімге деген ұмтылыс, патриотизм және еңбекқорлық, сондай-ақ жаңа оқу жылында рухани құндылықтарды қалыптастыру мен дамыту туралы бірлескен талқылау ұйымдастыруға, достық қарым-қатынастың, жауапкершілік пен бір-біріне деген құрметтің маңыздылығын ашу.</a:t>
            </a:r>
            <a:r>
              <a:rPr lang="ru-RU" sz="1800" dirty="0" smtClean="0">
                <a:solidFill>
                  <a:schemeClr val="tx1"/>
                </a:solidFill>
                <a:latin typeface="Times New Roman" pitchFamily="18" charset="0"/>
                <a:cs typeface="Times New Roman" pitchFamily="18" charset="0"/>
              </a:rPr>
              <a:t/>
            </a:r>
            <a:br>
              <a:rPr lang="ru-RU" sz="1800" dirty="0" smtClean="0">
                <a:solidFill>
                  <a:schemeClr val="tx1"/>
                </a:solidFill>
                <a:latin typeface="Times New Roman" pitchFamily="18" charset="0"/>
                <a:cs typeface="Times New Roman" pitchFamily="18" charset="0"/>
              </a:rPr>
            </a:br>
            <a:r>
              <a:rPr lang="kk-KZ" sz="1800" b="1" dirty="0" smtClean="0">
                <a:solidFill>
                  <a:schemeClr val="tx1"/>
                </a:solidFill>
                <a:latin typeface="Times New Roman" pitchFamily="18" charset="0"/>
                <a:cs typeface="Times New Roman" pitchFamily="18" charset="0"/>
              </a:rPr>
              <a:t>Салтанатты іс-шараның мақсаты:</a:t>
            </a:r>
            <a:r>
              <a:rPr lang="kk-KZ" sz="1800" dirty="0" smtClean="0">
                <a:solidFill>
                  <a:schemeClr val="tx1"/>
                </a:solidFill>
                <a:latin typeface="Times New Roman" pitchFamily="18" charset="0"/>
                <a:cs typeface="Times New Roman" pitchFamily="18" charset="0"/>
              </a:rPr>
              <a:t> жаңа оқу жылының басталуы қарсаңында білім алушылардың бойында білімнің басымдылығы мен маңыздылығын және жағымды көңіл-күй, оң көзқарас қалыптастыру</a:t>
            </a:r>
            <a:r>
              <a:rPr lang="ru-RU" sz="1800" dirty="0" smtClean="0">
                <a:solidFill>
                  <a:schemeClr val="tx1"/>
                </a:solidFill>
                <a:latin typeface="Times New Roman" pitchFamily="18" charset="0"/>
                <a:cs typeface="Times New Roman" pitchFamily="18" charset="0"/>
              </a:rPr>
              <a:t/>
            </a:r>
            <a:br>
              <a:rPr lang="ru-RU" sz="1800" dirty="0" smtClean="0">
                <a:solidFill>
                  <a:schemeClr val="tx1"/>
                </a:solidFill>
                <a:latin typeface="Times New Roman" pitchFamily="18" charset="0"/>
                <a:cs typeface="Times New Roman" pitchFamily="18" charset="0"/>
              </a:rPr>
            </a:br>
            <a:endParaRPr lang="ru-RU" sz="1800" dirty="0"/>
          </a:p>
        </p:txBody>
      </p:sp>
      <p:pic>
        <p:nvPicPr>
          <p:cNvPr id="4" name="Picture 2"/>
          <p:cNvPicPr>
            <a:picLocks noGrp="1" noChangeAspect="1" noChangeArrowheads="1"/>
          </p:cNvPicPr>
          <p:nvPr>
            <p:ph idx="4294967295"/>
          </p:nvPr>
        </p:nvPicPr>
        <p:blipFill>
          <a:blip r:embed="rId2" cstate="print"/>
          <a:srcRect/>
          <a:stretch>
            <a:fillRect/>
          </a:stretch>
        </p:blipFill>
        <p:spPr bwMode="auto">
          <a:xfrm>
            <a:off x="4148919" y="2516779"/>
            <a:ext cx="2128838" cy="2600325"/>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a:stretch>
            <a:fillRect/>
          </a:stretch>
        </p:blipFill>
        <p:spPr bwMode="auto">
          <a:xfrm>
            <a:off x="6441743" y="2606723"/>
            <a:ext cx="3757609" cy="2456596"/>
          </a:xfrm>
          <a:prstGeom prst="rect">
            <a:avLst/>
          </a:prstGeom>
          <a:noFill/>
          <a:ln w="9525">
            <a:noFill/>
            <a:miter lim="800000"/>
            <a:headEnd/>
            <a:tailEnd/>
          </a:ln>
          <a:effectLst/>
        </p:spPr>
      </p:pic>
      <p:pic>
        <p:nvPicPr>
          <p:cNvPr id="84994" name="Picture 2"/>
          <p:cNvPicPr>
            <a:picLocks noChangeAspect="1" noChangeArrowheads="1"/>
          </p:cNvPicPr>
          <p:nvPr/>
        </p:nvPicPr>
        <p:blipFill>
          <a:blip r:embed="rId4" cstate="print"/>
          <a:srcRect/>
          <a:stretch>
            <a:fillRect/>
          </a:stretch>
        </p:blipFill>
        <p:spPr bwMode="auto">
          <a:xfrm>
            <a:off x="500495" y="2514001"/>
            <a:ext cx="2711669" cy="3961861"/>
          </a:xfrm>
          <a:prstGeom prst="rect">
            <a:avLst/>
          </a:prstGeom>
          <a:noFill/>
          <a:ln w="9525">
            <a:noFill/>
            <a:miter lim="800000"/>
            <a:headEnd/>
            <a:tailEnd/>
          </a:ln>
          <a:effectLst/>
        </p:spPr>
      </p:pic>
      <p:sp>
        <p:nvSpPr>
          <p:cNvPr id="7" name="Заголовок 1"/>
          <p:cNvSpPr txBox="1">
            <a:spLocks/>
          </p:cNvSpPr>
          <p:nvPr/>
        </p:nvSpPr>
        <p:spPr>
          <a:xfrm>
            <a:off x="3534769" y="5211171"/>
            <a:ext cx="8366079" cy="1320800"/>
          </a:xfrm>
          <a:prstGeom prst="rect">
            <a:avLst/>
          </a:prstGeom>
        </p:spPr>
        <p:txBody>
          <a:bodyPr vert="horz" lIns="91440" tIns="45720" rIns="91440" bIns="45720" rtlCol="0" anchor="t">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kk-KZ" sz="1800" b="0" i="0" u="none" strike="noStrike" kern="1200" cap="none" spc="0" normalizeH="0" baseline="0" noProof="0" dirty="0" smtClean="0">
                <a:ln>
                  <a:noFill/>
                </a:ln>
                <a:effectLst/>
                <a:uLnTx/>
                <a:uFillTx/>
                <a:latin typeface="Times New Roman" pitchFamily="18" charset="0"/>
                <a:ea typeface="+mj-ea"/>
                <a:cs typeface="Times New Roman" pitchFamily="18" charset="0"/>
              </a:rPr>
              <a:t>1-сынып табалдырығын аттаған бүлдіршіндерге  мектебіміздің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kk-KZ" sz="1800" b="0" i="0" u="none" strike="noStrike" kern="1200" cap="none" spc="0" normalizeH="0" baseline="0" noProof="0" dirty="0" smtClean="0">
                <a:ln>
                  <a:noFill/>
                </a:ln>
                <a:effectLst/>
                <a:uLnTx/>
                <a:uFillTx/>
                <a:latin typeface="Times New Roman" pitchFamily="18" charset="0"/>
                <a:ea typeface="+mj-ea"/>
                <a:cs typeface="Times New Roman" pitchFamily="18" charset="0"/>
              </a:rPr>
              <a:t>2008</a:t>
            </a:r>
            <a:r>
              <a:rPr kumimoji="0" lang="kk-KZ" sz="1800" b="0" i="0" u="none" strike="noStrike" kern="1200" cap="none" spc="0" normalizeH="0" noProof="0" dirty="0" smtClean="0">
                <a:ln>
                  <a:noFill/>
                </a:ln>
                <a:effectLst/>
                <a:uLnTx/>
                <a:uFillTx/>
                <a:latin typeface="Times New Roman" pitchFamily="18" charset="0"/>
                <a:ea typeface="+mj-ea"/>
                <a:cs typeface="Times New Roman" pitchFamily="18" charset="0"/>
              </a:rPr>
              <a:t> жылғы түлегі,  Алматы қаласының тұрғыны  Төлеуов Бауыржан  оқу-құрал жабдықтарын, қараша айында “Балбөбек”шағын орталығының  тәрбиеленушілеріне сабаққа қажетті ойыншықтар мен кілемшелерді  тарту етті..</a:t>
            </a:r>
            <a:endParaRPr kumimoji="0" lang="ru-RU" sz="1800" b="0" i="0" u="none" strike="noStrike" kern="1200" cap="none" spc="0" normalizeH="0" baseline="0" noProof="0" dirty="0">
              <a:ln>
                <a:noFill/>
              </a:ln>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622740" y="5622877"/>
            <a:ext cx="10472889" cy="539087"/>
          </a:xfrm>
        </p:spPr>
        <p:txBody>
          <a:bodyPr>
            <a:noAutofit/>
          </a:bodyPr>
          <a:lstStyle/>
          <a:p>
            <a:r>
              <a:rPr lang="kk-KZ" sz="1800" b="1" dirty="0" smtClean="0">
                <a:solidFill>
                  <a:schemeClr val="tx1"/>
                </a:solidFill>
                <a:latin typeface="Times New Roman" pitchFamily="18" charset="0"/>
                <a:cs typeface="Times New Roman" pitchFamily="18" charset="0"/>
              </a:rPr>
              <a:t>“Менің туған ауылым “ “Менің мектебім”тақырыптарында оқушылар мен ата-аналардан Р.Қожахметов  бейнеүзіктер әзірлеп  </a:t>
            </a:r>
            <a:r>
              <a:rPr lang="en-US" sz="1800" b="1" dirty="0" err="1" smtClean="0">
                <a:solidFill>
                  <a:schemeClr val="tx1"/>
                </a:solidFill>
                <a:latin typeface="Times New Roman" pitchFamily="18" charset="0"/>
                <a:cs typeface="Times New Roman" pitchFamily="18" charset="0"/>
              </a:rPr>
              <a:t>BiIim_guni</a:t>
            </a:r>
            <a:r>
              <a:rPr lang="en-US" sz="1800" b="1" dirty="0" smtClean="0">
                <a:solidFill>
                  <a:schemeClr val="tx1"/>
                </a:solidFill>
                <a:latin typeface="Times New Roman" pitchFamily="18" charset="0"/>
                <a:cs typeface="Times New Roman" pitchFamily="18" charset="0"/>
              </a:rPr>
              <a:t> </a:t>
            </a:r>
            <a:r>
              <a:rPr lang="kk-KZ" sz="1800" b="1" dirty="0" smtClean="0">
                <a:solidFill>
                  <a:schemeClr val="tx1"/>
                </a:solidFill>
                <a:latin typeface="Times New Roman" pitchFamily="18" charset="0"/>
                <a:cs typeface="Times New Roman" pitchFamily="18" charset="0"/>
              </a:rPr>
              <a:t>хэштегімен жарияланды.</a:t>
            </a:r>
            <a:endParaRPr lang="ru-RU" sz="1800" b="1" dirty="0">
              <a:solidFill>
                <a:schemeClr val="tx1"/>
              </a:solidFill>
              <a:latin typeface="Times New Roman" pitchFamily="18" charset="0"/>
              <a:cs typeface="Times New Roman" pitchFamily="18" charset="0"/>
            </a:endParaRPr>
          </a:p>
        </p:txBody>
      </p:sp>
      <p:sp>
        <p:nvSpPr>
          <p:cNvPr id="3" name="Содержимое 2"/>
          <p:cNvSpPr>
            <a:spLocks noGrp="1"/>
          </p:cNvSpPr>
          <p:nvPr>
            <p:ph idx="4294967295"/>
          </p:nvPr>
        </p:nvSpPr>
        <p:spPr>
          <a:xfrm>
            <a:off x="350838" y="229003"/>
            <a:ext cx="10926762" cy="1811337"/>
          </a:xfrm>
        </p:spPr>
        <p:txBody>
          <a:bodyPr>
            <a:normAutofit/>
          </a:bodyPr>
          <a:lstStyle/>
          <a:p>
            <a:pPr algn="ctr"/>
            <a:r>
              <a:rPr lang="kk-KZ" b="1" dirty="0" smtClean="0">
                <a:solidFill>
                  <a:schemeClr val="tx1"/>
                </a:solidFill>
                <a:latin typeface="Times New Roman" pitchFamily="18" charset="0"/>
                <a:cs typeface="Times New Roman" pitchFamily="18" charset="0"/>
              </a:rPr>
              <a:t>«МЕКТЕБІМ-МЕЙІРІМ МЕКЕНІ» БІЛІМ КҮНІНІҢ  БІЛІМ  САБАҒЫН ӨТКІЗУ ҚОРЫТЫНДЫСЫ.</a:t>
            </a:r>
          </a:p>
          <a:p>
            <a:r>
              <a:rPr lang="kk-KZ" sz="1600" dirty="0" smtClean="0">
                <a:solidFill>
                  <a:schemeClr val="tx1"/>
                </a:solidFill>
                <a:latin typeface="Times New Roman" pitchFamily="18" charset="0"/>
                <a:cs typeface="Times New Roman" pitchFamily="18" charset="0"/>
              </a:rPr>
              <a:t>1 қыркүйек - «Білім күніне» арналған  </a:t>
            </a:r>
            <a:r>
              <a:rPr lang="kk-KZ" sz="1600" dirty="0" smtClean="0">
                <a:solidFill>
                  <a:schemeClr val="tx1"/>
                </a:solidFill>
                <a:latin typeface="Times New Roman" pitchFamily="18" charset="0"/>
                <a:cs typeface="Times New Roman" pitchFamily="18" charset="0"/>
              </a:rPr>
              <a:t>білім сағаттары өткізілді</a:t>
            </a:r>
            <a:r>
              <a:rPr lang="kk-KZ" sz="1600" dirty="0" smtClean="0">
                <a:solidFill>
                  <a:schemeClr val="tx1"/>
                </a:solidFill>
                <a:latin typeface="Times New Roman" pitchFamily="18" charset="0"/>
                <a:cs typeface="Times New Roman" pitchFamily="18" charset="0"/>
              </a:rPr>
              <a:t>. </a:t>
            </a:r>
            <a:r>
              <a:rPr lang="kk-KZ" sz="1600" dirty="0" smtClean="0">
                <a:solidFill>
                  <a:schemeClr val="tx1"/>
                </a:solidFill>
                <a:latin typeface="Times New Roman" pitchFamily="18" charset="0"/>
                <a:cs typeface="Times New Roman" pitchFamily="18" charset="0"/>
              </a:rPr>
              <a:t>Білім </a:t>
            </a:r>
            <a:r>
              <a:rPr lang="kk-KZ" sz="1600" dirty="0" smtClean="0">
                <a:solidFill>
                  <a:schemeClr val="tx1"/>
                </a:solidFill>
                <a:latin typeface="Times New Roman" pitchFamily="18" charset="0"/>
                <a:cs typeface="Times New Roman" pitchFamily="18" charset="0"/>
              </a:rPr>
              <a:t>сағаттары </a:t>
            </a:r>
            <a:r>
              <a:rPr lang="kk-KZ" sz="1600" dirty="0" smtClean="0">
                <a:solidFill>
                  <a:schemeClr val="tx1"/>
                </a:solidFill>
                <a:latin typeface="Times New Roman" pitchFamily="18" charset="0"/>
                <a:cs typeface="Times New Roman" pitchFamily="18" charset="0"/>
              </a:rPr>
              <a:t>аясында </a:t>
            </a:r>
            <a:r>
              <a:rPr lang="kk-KZ" sz="1600" dirty="0" smtClean="0">
                <a:solidFill>
                  <a:schemeClr val="tx1"/>
                </a:solidFill>
                <a:latin typeface="Times New Roman" pitchFamily="18" charset="0"/>
                <a:cs typeface="Times New Roman" pitchFamily="18" charset="0"/>
              </a:rPr>
              <a:t>сынып жетекшілер </a:t>
            </a:r>
            <a:r>
              <a:rPr lang="kk-KZ" sz="1600" dirty="0" smtClean="0">
                <a:solidFill>
                  <a:schemeClr val="tx1"/>
                </a:solidFill>
                <a:latin typeface="Times New Roman" pitchFamily="18" charset="0"/>
                <a:cs typeface="Times New Roman" pitchFamily="18" charset="0"/>
              </a:rPr>
              <a:t>білімге </a:t>
            </a:r>
            <a:r>
              <a:rPr lang="kk-KZ" sz="1600" dirty="0" smtClean="0">
                <a:solidFill>
                  <a:schemeClr val="tx1"/>
                </a:solidFill>
                <a:latin typeface="Times New Roman" pitchFamily="18" charset="0"/>
                <a:cs typeface="Times New Roman" pitchFamily="18" charset="0"/>
              </a:rPr>
              <a:t>деген ұмтылыс, патриотизм және еңбекқорлық, сондай-ақ жаңа оқу жылында рухани құндылықтарды қалыптастыру мен дамыту туралы бірлескен талқылау ұйымдастыруға, достық қарым-қатынастың, жауапкершілік пен бір-біріне деген құрметтің маңыздылығын </a:t>
            </a:r>
            <a:r>
              <a:rPr lang="kk-KZ" sz="1600" dirty="0" smtClean="0">
                <a:solidFill>
                  <a:schemeClr val="tx1"/>
                </a:solidFill>
                <a:latin typeface="Times New Roman" pitchFamily="18" charset="0"/>
                <a:cs typeface="Times New Roman" pitchFamily="18" charset="0"/>
              </a:rPr>
              <a:t>аша білді.</a:t>
            </a:r>
            <a:endParaRPr lang="ru-RU" sz="1600" dirty="0" smtClean="0">
              <a:solidFill>
                <a:schemeClr val="tx1"/>
              </a:solidFill>
              <a:latin typeface="Times New Roman" pitchFamily="18" charset="0"/>
              <a:cs typeface="Times New Roman" pitchFamily="18" charset="0"/>
            </a:endParaRPr>
          </a:p>
        </p:txBody>
      </p:sp>
      <p:pic>
        <p:nvPicPr>
          <p:cNvPr id="8" name="Рисунок 7" descr="C:\Users\Администратор\AppData\Local\Microsoft\Windows\Temporary Internet Files\Content.Word\Screenshot_20230911_120154_Lite.jpg"/>
          <p:cNvPicPr/>
          <p:nvPr/>
        </p:nvPicPr>
        <p:blipFill>
          <a:blip r:embed="rId2" cstate="print"/>
          <a:srcRect t="46218" r="8253" b="31210"/>
          <a:stretch>
            <a:fillRect/>
          </a:stretch>
        </p:blipFill>
        <p:spPr bwMode="auto">
          <a:xfrm>
            <a:off x="750626" y="2292825"/>
            <a:ext cx="3248167" cy="2715904"/>
          </a:xfrm>
          <a:prstGeom prst="rect">
            <a:avLst/>
          </a:prstGeom>
          <a:noFill/>
          <a:ln w="9525">
            <a:noFill/>
            <a:miter lim="800000"/>
            <a:headEnd/>
            <a:tailEnd/>
          </a:ln>
        </p:spPr>
      </p:pic>
      <p:pic>
        <p:nvPicPr>
          <p:cNvPr id="10" name="Рисунок 9" descr="C:\Users\Администратор\AppData\Local\Microsoft\Windows\Temporary Internet Files\Content.Word\Screenshot_20230911_120144_Lite.jpg"/>
          <p:cNvPicPr/>
          <p:nvPr/>
        </p:nvPicPr>
        <p:blipFill>
          <a:blip r:embed="rId3" cstate="print"/>
          <a:srcRect t="20948" r="831" b="33042"/>
          <a:stretch>
            <a:fillRect/>
          </a:stretch>
        </p:blipFill>
        <p:spPr bwMode="auto">
          <a:xfrm>
            <a:off x="4653887" y="1883390"/>
            <a:ext cx="2525071" cy="3248168"/>
          </a:xfrm>
          <a:prstGeom prst="rect">
            <a:avLst/>
          </a:prstGeom>
          <a:noFill/>
          <a:ln w="9525">
            <a:noFill/>
            <a:miter lim="800000"/>
            <a:headEnd/>
            <a:tailEnd/>
          </a:ln>
        </p:spPr>
      </p:pic>
      <p:pic>
        <p:nvPicPr>
          <p:cNvPr id="13" name="Picture 2"/>
          <p:cNvPicPr>
            <a:picLocks noChangeAspect="1" noChangeArrowheads="1"/>
          </p:cNvPicPr>
          <p:nvPr/>
        </p:nvPicPr>
        <p:blipFill>
          <a:blip r:embed="rId4" cstate="print"/>
          <a:srcRect/>
          <a:stretch>
            <a:fillRect/>
          </a:stretch>
        </p:blipFill>
        <p:spPr bwMode="auto">
          <a:xfrm>
            <a:off x="7639923" y="1786211"/>
            <a:ext cx="2868854" cy="35364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5571" y="286603"/>
            <a:ext cx="9940625" cy="729397"/>
          </a:xfrm>
        </p:spPr>
        <p:txBody>
          <a:bodyPr>
            <a:noAutofit/>
          </a:bodyPr>
          <a:lstStyle/>
          <a:p>
            <a:r>
              <a:rPr lang="kk-KZ" sz="1400" dirty="0" smtClean="0">
                <a:solidFill>
                  <a:schemeClr val="tx1"/>
                </a:solidFill>
                <a:latin typeface="Times New Roman" pitchFamily="18" charset="0"/>
                <a:cs typeface="Times New Roman" pitchFamily="18" charset="0"/>
              </a:rPr>
              <a:t>     </a:t>
            </a:r>
            <a:r>
              <a:rPr lang="kk-KZ" sz="1400" b="1" dirty="0" smtClean="0">
                <a:solidFill>
                  <a:schemeClr val="tx1"/>
                </a:solidFill>
                <a:latin typeface="Times New Roman" pitchFamily="18" charset="0"/>
                <a:cs typeface="Times New Roman" pitchFamily="18" charset="0"/>
              </a:rPr>
              <a:t>04.09-08.09.аралығында 5-қыркүйек Тілдер  күнәне орай  «Тіл </a:t>
            </a:r>
            <a:r>
              <a:rPr lang="kk-KZ" sz="1400" b="1" dirty="0" smtClean="0">
                <a:solidFill>
                  <a:schemeClr val="tx1"/>
                </a:solidFill>
                <a:latin typeface="Times New Roman" pitchFamily="18" charset="0"/>
                <a:cs typeface="Times New Roman" pitchFamily="18" charset="0"/>
              </a:rPr>
              <a:t>– білімінің бастауы» апталығы.</a:t>
            </a:r>
            <a:r>
              <a:rPr lang="ru-RU" sz="1400" b="1" dirty="0" smtClean="0">
                <a:solidFill>
                  <a:schemeClr val="tx1"/>
                </a:solidFill>
                <a:latin typeface="Times New Roman" pitchFamily="18" charset="0"/>
                <a:cs typeface="Times New Roman" pitchFamily="18" charset="0"/>
              </a:rPr>
              <a:t/>
            </a:r>
            <a:br>
              <a:rPr lang="ru-RU" sz="1400" b="1" dirty="0" smtClean="0">
                <a:solidFill>
                  <a:schemeClr val="tx1"/>
                </a:solidFill>
                <a:latin typeface="Times New Roman" pitchFamily="18" charset="0"/>
                <a:cs typeface="Times New Roman" pitchFamily="18" charset="0"/>
              </a:rPr>
            </a:br>
            <a:r>
              <a:rPr lang="kk-KZ" sz="1400" b="1" dirty="0" smtClean="0">
                <a:solidFill>
                  <a:schemeClr val="tx1"/>
                </a:solidFill>
                <a:latin typeface="Times New Roman" pitchFamily="18" charset="0"/>
                <a:cs typeface="Times New Roman" pitchFamily="18" charset="0"/>
              </a:rPr>
              <a:t> </a:t>
            </a:r>
            <a:r>
              <a:rPr lang="kk-KZ" sz="1400" b="1" dirty="0" smtClean="0">
                <a:solidFill>
                  <a:schemeClr val="tx1"/>
                </a:solidFill>
                <a:latin typeface="Times New Roman" pitchFamily="18" charset="0"/>
                <a:cs typeface="Times New Roman" pitchFamily="18" charset="0"/>
              </a:rPr>
              <a:t> </a:t>
            </a:r>
            <a:r>
              <a:rPr lang="kk-KZ" sz="1400" b="1" dirty="0" smtClean="0">
                <a:solidFill>
                  <a:schemeClr val="tx1"/>
                </a:solidFill>
                <a:latin typeface="Times New Roman" pitchFamily="18" charset="0"/>
                <a:cs typeface="Times New Roman" pitchFamily="18" charset="0"/>
              </a:rPr>
              <a:t>А</a:t>
            </a:r>
            <a:r>
              <a:rPr lang="kk-KZ" sz="1400" b="1" dirty="0" smtClean="0">
                <a:solidFill>
                  <a:schemeClr val="tx1"/>
                </a:solidFill>
                <a:latin typeface="Times New Roman" pitchFamily="18" charset="0"/>
                <a:cs typeface="Times New Roman" pitchFamily="18" charset="0"/>
              </a:rPr>
              <a:t>пталығының </a:t>
            </a:r>
            <a:r>
              <a:rPr lang="kk-KZ" sz="1400" b="1" dirty="0" smtClean="0">
                <a:solidFill>
                  <a:schemeClr val="tx1"/>
                </a:solidFill>
                <a:latin typeface="Times New Roman" pitchFamily="18" charset="0"/>
                <a:cs typeface="Times New Roman" pitchFamily="18" charset="0"/>
              </a:rPr>
              <a:t>мақсаты: Тәуелсіз елімізде өмір сүріп отырған түрлі ұлт өкілдері арасындағы достық пен бірлікті нығайту барысында мемлекттік тілге құрмет сезімдерін қалыптастыру, үш тілдік саясатын дамыту.</a:t>
            </a:r>
            <a:r>
              <a:rPr lang="en-US" sz="1400" b="1" dirty="0" smtClean="0">
                <a:solidFill>
                  <a:schemeClr val="tx1"/>
                </a:solidFill>
                <a:latin typeface="Times New Roman" pitchFamily="18" charset="0"/>
                <a:cs typeface="Times New Roman" pitchFamily="18" charset="0"/>
              </a:rPr>
              <a:t> </a:t>
            </a:r>
            <a:r>
              <a:rPr lang="kk-KZ" sz="1400" b="1" dirty="0" smtClean="0">
                <a:solidFill>
                  <a:schemeClr val="tx1"/>
                </a:solidFill>
                <a:latin typeface="Times New Roman" pitchFamily="18" charset="0"/>
                <a:cs typeface="Times New Roman" pitchFamily="18" charset="0"/>
              </a:rPr>
              <a:t/>
            </a:r>
            <a:br>
              <a:rPr lang="kk-KZ" sz="1400" b="1" dirty="0" smtClean="0">
                <a:solidFill>
                  <a:schemeClr val="tx1"/>
                </a:solidFill>
                <a:latin typeface="Times New Roman" pitchFamily="18" charset="0"/>
                <a:cs typeface="Times New Roman" pitchFamily="18" charset="0"/>
              </a:rPr>
            </a:br>
            <a:r>
              <a:rPr lang="kk-KZ" sz="1400" dirty="0" smtClean="0">
                <a:solidFill>
                  <a:schemeClr val="tx1"/>
                </a:solidFill>
                <a:latin typeface="Times New Roman" pitchFamily="18" charset="0"/>
                <a:cs typeface="Times New Roman" pitchFamily="18" charset="0"/>
              </a:rPr>
              <a:t/>
            </a:r>
            <a:br>
              <a:rPr lang="kk-KZ" sz="1400" dirty="0" smtClean="0">
                <a:solidFill>
                  <a:schemeClr val="tx1"/>
                </a:solidFill>
                <a:latin typeface="Times New Roman" pitchFamily="18" charset="0"/>
                <a:cs typeface="Times New Roman" pitchFamily="18" charset="0"/>
              </a:rPr>
            </a:br>
            <a:r>
              <a:rPr lang="en-US" sz="1200" dirty="0" smtClean="0">
                <a:solidFill>
                  <a:schemeClr val="tx1"/>
                </a:solidFill>
                <a:latin typeface="Times New Roman" pitchFamily="18" charset="0"/>
                <a:cs typeface="Times New Roman" pitchFamily="18" charset="0"/>
                <a:hlinkClick r:id="rId2"/>
              </a:rPr>
              <a:t>https://www.facebook.com/100057494752708/posts/pfbid0uUpkRvAYR1UqAGCCuNfhsdwhYPZA4CDYdbSt6mRYwhddFTCD4iTpoaPE6B9MxFaAl/?app=fbl</a:t>
            </a:r>
            <a:r>
              <a:rPr lang="kk-KZ" sz="1200" dirty="0" smtClean="0">
                <a:solidFill>
                  <a:schemeClr val="tx1"/>
                </a:solidFill>
                <a:latin typeface="Times New Roman" pitchFamily="18" charset="0"/>
                <a:cs typeface="Times New Roman" pitchFamily="18" charset="0"/>
              </a:rPr>
              <a:t/>
            </a:r>
            <a:br>
              <a:rPr lang="kk-KZ" sz="1200" dirty="0" smtClean="0">
                <a:solidFill>
                  <a:schemeClr val="tx1"/>
                </a:solidFill>
                <a:latin typeface="Times New Roman" pitchFamily="18" charset="0"/>
                <a:cs typeface="Times New Roman" pitchFamily="18" charset="0"/>
              </a:rPr>
            </a:br>
            <a:r>
              <a:rPr lang="ru-RU" sz="1800" dirty="0" smtClean="0">
                <a:solidFill>
                  <a:schemeClr val="tx1"/>
                </a:solidFill>
                <a:latin typeface="Times New Roman" pitchFamily="18" charset="0"/>
                <a:cs typeface="Times New Roman" pitchFamily="18" charset="0"/>
              </a:rPr>
              <a:t/>
            </a:r>
            <a:br>
              <a:rPr lang="ru-RU" sz="1800" dirty="0" smtClean="0">
                <a:solidFill>
                  <a:schemeClr val="tx1"/>
                </a:solidFill>
                <a:latin typeface="Times New Roman" pitchFamily="18" charset="0"/>
                <a:cs typeface="Times New Roman" pitchFamily="18" charset="0"/>
              </a:rPr>
            </a:br>
            <a:r>
              <a:rPr lang="kk-KZ" sz="1800" dirty="0" smtClean="0">
                <a:solidFill>
                  <a:schemeClr val="tx1"/>
                </a:solidFill>
                <a:latin typeface="Times New Roman" pitchFamily="18" charset="0"/>
                <a:cs typeface="Times New Roman" pitchFamily="18" charset="0"/>
              </a:rPr>
              <a:t>     </a:t>
            </a:r>
            <a:r>
              <a:rPr lang="ru-RU" sz="1800" dirty="0" smtClean="0">
                <a:solidFill>
                  <a:schemeClr val="tx1"/>
                </a:solidFill>
                <a:latin typeface="Times New Roman" pitchFamily="18" charset="0"/>
                <a:cs typeface="Times New Roman" pitchFamily="18" charset="0"/>
              </a:rPr>
              <a:t/>
            </a:r>
            <a:br>
              <a:rPr lang="ru-RU" sz="1800" dirty="0" smtClean="0">
                <a:solidFill>
                  <a:schemeClr val="tx1"/>
                </a:solidFill>
                <a:latin typeface="Times New Roman" pitchFamily="18" charset="0"/>
                <a:cs typeface="Times New Roman" pitchFamily="18" charset="0"/>
              </a:rPr>
            </a:br>
            <a:endParaRPr lang="ru-RU" sz="1800" dirty="0">
              <a:solidFill>
                <a:schemeClr val="tx1"/>
              </a:solidFill>
              <a:latin typeface="Times New Roman" pitchFamily="18" charset="0"/>
              <a:cs typeface="Times New Roman" pitchFamily="18" charset="0"/>
            </a:endParaRPr>
          </a:p>
        </p:txBody>
      </p:sp>
      <p:sp>
        <p:nvSpPr>
          <p:cNvPr id="4" name="Прямоугольник 3"/>
          <p:cNvSpPr/>
          <p:nvPr/>
        </p:nvSpPr>
        <p:spPr>
          <a:xfrm>
            <a:off x="232012" y="1604580"/>
            <a:ext cx="6482687" cy="523220"/>
          </a:xfrm>
          <a:prstGeom prst="rect">
            <a:avLst/>
          </a:prstGeom>
        </p:spPr>
        <p:txBody>
          <a:bodyPr wrap="square">
            <a:spAutoFit/>
          </a:bodyPr>
          <a:lstStyle/>
          <a:p>
            <a:r>
              <a:rPr lang="kk-KZ" sz="1400" dirty="0" smtClean="0">
                <a:latin typeface="Times New Roman" pitchFamily="18" charset="0"/>
                <a:cs typeface="Times New Roman" pitchFamily="18" charset="0"/>
              </a:rPr>
              <a:t>Ахмет Байтұрсынұлы- </a:t>
            </a:r>
            <a:r>
              <a:rPr lang="kk-KZ" sz="1400" dirty="0" smtClean="0">
                <a:latin typeface="Times New Roman" pitchFamily="18" charset="0"/>
                <a:cs typeface="Times New Roman" pitchFamily="18" charset="0"/>
              </a:rPr>
              <a:t>ұлт </a:t>
            </a:r>
            <a:r>
              <a:rPr lang="kk-KZ" sz="1400" dirty="0" smtClean="0">
                <a:latin typeface="Times New Roman" pitchFamily="18" charset="0"/>
                <a:cs typeface="Times New Roman" pitchFamily="18" charset="0"/>
              </a:rPr>
              <a:t>ұстазы» тақырыбында ұлы ұстаздың өнегелі өміріне бенейроликтер көрсетті. </a:t>
            </a:r>
            <a:endParaRPr lang="ru-RU" sz="1400" dirty="0">
              <a:latin typeface="Times New Roman" pitchFamily="18" charset="0"/>
              <a:cs typeface="Times New Roman" pitchFamily="18" charset="0"/>
            </a:endParaRPr>
          </a:p>
        </p:txBody>
      </p:sp>
      <p:pic>
        <p:nvPicPr>
          <p:cNvPr id="5" name="Рисунок 4" descr="C:\Users\User\Desktop\IMG-20230911-WA0208.jp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6900368" y="1419697"/>
            <a:ext cx="1229995" cy="961506"/>
          </a:xfrm>
          <a:prstGeom prst="rect">
            <a:avLst/>
          </a:prstGeom>
          <a:noFill/>
          <a:ln>
            <a:noFill/>
          </a:ln>
        </p:spPr>
      </p:pic>
      <p:pic>
        <p:nvPicPr>
          <p:cNvPr id="6" name="Рисунок 5" descr="C:\Users\User\Desktop\IMG-20230911-WA0206.jpg"/>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8178159" y="1396592"/>
            <a:ext cx="1267488" cy="953125"/>
          </a:xfrm>
          <a:prstGeom prst="rect">
            <a:avLst/>
          </a:prstGeom>
          <a:noFill/>
          <a:ln>
            <a:noFill/>
          </a:ln>
        </p:spPr>
      </p:pic>
      <p:pic>
        <p:nvPicPr>
          <p:cNvPr id="7" name="Рисунок 6" descr="C:\Users\User\Desktop\IMG-20230911-WA0204.jpg"/>
          <p:cNvPicPr/>
          <p:nvPr/>
        </p:nvPicPr>
        <p:blipFill>
          <a:blip r:embed="rId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9490039" y="1426927"/>
            <a:ext cx="1182213" cy="974344"/>
          </a:xfrm>
          <a:prstGeom prst="rect">
            <a:avLst/>
          </a:prstGeom>
          <a:noFill/>
          <a:ln>
            <a:noFill/>
          </a:ln>
        </p:spPr>
      </p:pic>
      <p:pic>
        <p:nvPicPr>
          <p:cNvPr id="8" name="Рисунок 7" descr="C:\Users\User\Desktop\IMG-20230911-WA0207.jpg"/>
          <p:cNvPicPr/>
          <p:nvPr/>
        </p:nvPicPr>
        <p:blipFill>
          <a:blip r:embed="rId6"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10708849" y="1455584"/>
            <a:ext cx="1255782" cy="944323"/>
          </a:xfrm>
          <a:prstGeom prst="rect">
            <a:avLst/>
          </a:prstGeom>
          <a:noFill/>
          <a:ln>
            <a:noFill/>
          </a:ln>
        </p:spPr>
      </p:pic>
      <p:sp>
        <p:nvSpPr>
          <p:cNvPr id="2052" name="Rectangle 4"/>
          <p:cNvSpPr>
            <a:spLocks noChangeArrowheads="1"/>
          </p:cNvSpPr>
          <p:nvPr/>
        </p:nvSpPr>
        <p:spPr bwMode="auto">
          <a:xfrm>
            <a:off x="450377" y="2667785"/>
            <a:ext cx="619608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10-11 сынып оқушылары </a:t>
            </a:r>
            <a:r>
              <a:rPr kumimoji="0" lang="kk-KZ"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kk-KZ"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Жалпы Қазақстандық</a:t>
            </a:r>
            <a:r>
              <a:rPr kumimoji="0" lang="kk-KZ"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kk-KZ"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ашық диктантқа қатысты.</a:t>
            </a:r>
            <a:endParaRPr kumimoji="0" lang="kk-KZ"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 name="Рисунок 12" descr="C:\Users\User\Desktop\_1694576078693.jpg"/>
          <p:cNvPicPr/>
          <p:nvPr/>
        </p:nvPicPr>
        <p:blipFill>
          <a:blip r:embed="rId7"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8188657" y="2429301"/>
            <a:ext cx="2347415" cy="1630926"/>
          </a:xfrm>
          <a:prstGeom prst="rect">
            <a:avLst/>
          </a:prstGeom>
          <a:noFill/>
          <a:ln>
            <a:noFill/>
          </a:ln>
        </p:spPr>
      </p:pic>
      <p:sp>
        <p:nvSpPr>
          <p:cNvPr id="2053" name="Rectangle 5"/>
          <p:cNvSpPr>
            <a:spLocks noChangeArrowheads="1"/>
          </p:cNvSpPr>
          <p:nvPr/>
        </p:nvSpPr>
        <p:spPr bwMode="auto">
          <a:xfrm>
            <a:off x="532261" y="3490969"/>
            <a:ext cx="630526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7 қыркүйек Мейрамова Мадина  6-сынып оқушыларымен </a:t>
            </a:r>
            <a:r>
              <a:rPr kumimoji="0" lang="kk-KZ"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kk-KZ"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Тіл татулық тірегі</a:t>
            </a:r>
            <a:r>
              <a:rPr kumimoji="0" lang="kk-KZ" sz="1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kk-KZ"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сынып</a:t>
            </a:r>
            <a:r>
              <a:rPr kumimoji="0" lang="kk-KZ" sz="14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сағатын </a:t>
            </a:r>
            <a:r>
              <a:rPr kumimoji="0" lang="kk-KZ"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өткізді..</a:t>
            </a:r>
            <a:endParaRPr kumimoji="0" lang="kk-KZ"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 name="Рисунок 14"/>
          <p:cNvPicPr/>
          <p:nvPr/>
        </p:nvPicPr>
        <p:blipFill>
          <a:blip r:embed="rId8"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777922" y="3998794"/>
            <a:ext cx="1396384" cy="982174"/>
          </a:xfrm>
          <a:prstGeom prst="rect">
            <a:avLst/>
          </a:prstGeom>
          <a:noFill/>
        </p:spPr>
      </p:pic>
      <p:pic>
        <p:nvPicPr>
          <p:cNvPr id="16" name="Рисунок 15"/>
          <p:cNvPicPr/>
          <p:nvPr/>
        </p:nvPicPr>
        <p:blipFill>
          <a:blip r:embed="rId9"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2598089" y="3992435"/>
            <a:ext cx="1414353" cy="988998"/>
          </a:xfrm>
          <a:prstGeom prst="rect">
            <a:avLst/>
          </a:prstGeom>
          <a:noFill/>
        </p:spPr>
      </p:pic>
      <p:pic>
        <p:nvPicPr>
          <p:cNvPr id="17" name="Рисунок 16"/>
          <p:cNvPicPr/>
          <p:nvPr/>
        </p:nvPicPr>
        <p:blipFill>
          <a:blip r:embed="rId10"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4285396" y="4012441"/>
            <a:ext cx="1255594" cy="955343"/>
          </a:xfrm>
          <a:prstGeom prst="rect">
            <a:avLst/>
          </a:prstGeom>
          <a:noFill/>
        </p:spPr>
      </p:pic>
      <p:pic>
        <p:nvPicPr>
          <p:cNvPr id="18" name="Рисунок 17"/>
          <p:cNvPicPr/>
          <p:nvPr/>
        </p:nvPicPr>
        <p:blipFill>
          <a:blip r:embed="rId11"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5745707" y="3985147"/>
            <a:ext cx="1484639" cy="928047"/>
          </a:xfrm>
          <a:prstGeom prst="rect">
            <a:avLst/>
          </a:prstGeom>
          <a:noFill/>
        </p:spPr>
      </p:pic>
      <p:pic>
        <p:nvPicPr>
          <p:cNvPr id="19" name="Picture 3"/>
          <p:cNvPicPr>
            <a:picLocks noGrp="1" noChangeAspect="1" noChangeArrowheads="1"/>
          </p:cNvPicPr>
          <p:nvPr>
            <p:ph idx="1"/>
          </p:nvPr>
        </p:nvPicPr>
        <p:blipFill>
          <a:blip r:embed="rId12" cstate="print"/>
          <a:srcRect/>
          <a:stretch>
            <a:fillRect/>
          </a:stretch>
        </p:blipFill>
        <p:spPr bwMode="auto">
          <a:xfrm>
            <a:off x="8338782" y="4285397"/>
            <a:ext cx="1869743" cy="2374710"/>
          </a:xfrm>
          <a:prstGeom prst="rect">
            <a:avLst/>
          </a:prstGeom>
          <a:noFill/>
          <a:ln w="9525">
            <a:noFill/>
            <a:miter lim="800000"/>
            <a:headEnd/>
            <a:tailEnd/>
          </a:ln>
          <a:effectLst/>
        </p:spPr>
      </p:pic>
      <p:sp>
        <p:nvSpPr>
          <p:cNvPr id="20" name="Rectangle 4"/>
          <p:cNvSpPr>
            <a:spLocks noChangeArrowheads="1"/>
          </p:cNvSpPr>
          <p:nvPr/>
        </p:nvSpPr>
        <p:spPr bwMode="auto">
          <a:xfrm>
            <a:off x="2934269" y="5716086"/>
            <a:ext cx="492684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Times New Roman" pitchFamily="18" charset="0"/>
                <a:cs typeface="Times New Roman" pitchFamily="18" charset="0"/>
              </a:rPr>
              <a:t> “Тілім</a:t>
            </a:r>
            <a:r>
              <a:rPr kumimoji="0" lang="kk-KZ" sz="1400" b="0" i="0" u="none" strike="noStrike" cap="none" normalizeH="0" dirty="0" smtClean="0">
                <a:ln>
                  <a:noFill/>
                </a:ln>
                <a:solidFill>
                  <a:schemeClr val="tx1"/>
                </a:solidFill>
                <a:effectLst/>
                <a:latin typeface="Times New Roman" pitchFamily="18" charset="0"/>
                <a:cs typeface="Times New Roman" pitchFamily="18" charset="0"/>
              </a:rPr>
              <a:t> </a:t>
            </a:r>
            <a:r>
              <a:rPr kumimoji="0" lang="kk-KZ" sz="1400" b="0" i="0" u="none" strike="noStrike" cap="none" normalizeH="0" dirty="0" smtClean="0">
                <a:ln>
                  <a:noFill/>
                </a:ln>
                <a:solidFill>
                  <a:schemeClr val="tx1"/>
                </a:solidFill>
                <a:effectLst/>
                <a:latin typeface="Times New Roman" pitchFamily="18" charset="0"/>
                <a:cs typeface="Times New Roman" pitchFamily="18" charset="0"/>
              </a:rPr>
              <a:t>барда қазағым бар, халқым </a:t>
            </a:r>
            <a:r>
              <a:rPr kumimoji="0" lang="kk-KZ" sz="1400" b="0" i="0" u="none" strike="noStrike" cap="none" normalizeH="0" dirty="0" smtClean="0">
                <a:ln>
                  <a:noFill/>
                </a:ln>
                <a:solidFill>
                  <a:schemeClr val="tx1"/>
                </a:solidFill>
                <a:effectLst/>
                <a:latin typeface="Times New Roman" pitchFamily="18" charset="0"/>
                <a:cs typeface="Times New Roman" pitchFamily="18" charset="0"/>
              </a:rPr>
              <a:t>бар” сынып сағаты Қ.Кеңесханова</a:t>
            </a:r>
            <a:endParaRPr kumimoji="0" lang="kk-KZ"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21" name="Прямоугольник 20"/>
          <p:cNvSpPr/>
          <p:nvPr/>
        </p:nvSpPr>
        <p:spPr>
          <a:xfrm>
            <a:off x="168321" y="2134822"/>
            <a:ext cx="6273421" cy="461665"/>
          </a:xfrm>
          <a:prstGeom prst="rect">
            <a:avLst/>
          </a:prstGeom>
        </p:spPr>
        <p:txBody>
          <a:bodyPr wrap="square">
            <a:spAutoFit/>
          </a:bodyPr>
          <a:lstStyle/>
          <a:p>
            <a:r>
              <a:rPr lang="en-US" sz="1200" dirty="0" smtClean="0">
                <a:latin typeface="Times New Roman" pitchFamily="18" charset="0"/>
                <a:cs typeface="Times New Roman" pitchFamily="18" charset="0"/>
                <a:hlinkClick r:id="rId13"/>
              </a:rPr>
              <a:t>https://www.facebook.com/100057494752708/posts/pfbid02BWrgPqVGQhj333J4XVtcNgnQAiLs3sC2nA1ixH4nvnGGfu4s8KMDGLEja2qNgAfRl/?app=fbl</a:t>
            </a:r>
            <a:endParaRPr lang="kk-KZ" sz="1200" dirty="0" smtClean="0">
              <a:latin typeface="Times New Roman" pitchFamily="18" charset="0"/>
              <a:cs typeface="Times New Roman" pitchFamily="18" charset="0"/>
            </a:endParaRPr>
          </a:p>
        </p:txBody>
      </p:sp>
      <p:sp>
        <p:nvSpPr>
          <p:cNvPr id="22" name="Прямоугольник 21"/>
          <p:cNvSpPr/>
          <p:nvPr/>
        </p:nvSpPr>
        <p:spPr>
          <a:xfrm>
            <a:off x="272955" y="2980982"/>
            <a:ext cx="7492621" cy="738664"/>
          </a:xfrm>
          <a:prstGeom prst="rect">
            <a:avLst/>
          </a:prstGeom>
        </p:spPr>
        <p:txBody>
          <a:bodyPr wrap="square">
            <a:spAutoFit/>
          </a:bodyPr>
          <a:lstStyle/>
          <a:p>
            <a:r>
              <a:rPr lang="en-US" sz="1400" dirty="0" smtClean="0">
                <a:latin typeface="Times New Roman" pitchFamily="18" charset="0"/>
                <a:cs typeface="Times New Roman" pitchFamily="18" charset="0"/>
                <a:hlinkClick r:id="rId14"/>
              </a:rPr>
              <a:t>https://www.facebook.com/100057494752708/posts/pfbid02VsKzbEtZE423gFo9CfnG5B3d7aLBuU6cz4KdVeEuL41SMpK99JwmwoWRudApxet2l/?app=fbl</a:t>
            </a:r>
            <a:endParaRPr lang="kk-KZ" sz="1400"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
        <p:nvSpPr>
          <p:cNvPr id="23" name="Прямоугольник 22"/>
          <p:cNvSpPr/>
          <p:nvPr/>
        </p:nvSpPr>
        <p:spPr>
          <a:xfrm>
            <a:off x="454924" y="4987205"/>
            <a:ext cx="7529016" cy="646331"/>
          </a:xfrm>
          <a:prstGeom prst="rect">
            <a:avLst/>
          </a:prstGeom>
        </p:spPr>
        <p:txBody>
          <a:bodyPr wrap="square">
            <a:spAutoFit/>
          </a:bodyPr>
          <a:lstStyle/>
          <a:p>
            <a:r>
              <a:rPr lang="en-US" sz="1200" dirty="0" smtClean="0">
                <a:solidFill>
                  <a:srgbClr val="C00000"/>
                </a:solidFill>
                <a:latin typeface="Times New Roman" pitchFamily="18" charset="0"/>
                <a:cs typeface="Times New Roman" pitchFamily="18" charset="0"/>
                <a:hlinkClick r:id="rId2"/>
              </a:rPr>
              <a:t>https://www.facebook.com/100057494752708/posts/pfbid0uUpkRvAYR1UqAGCCuNfhsdwhYPZA4CDYdbSt6mRYwhddFTCD4iTpoaPE6B9MxFaAl/?app=fbl</a:t>
            </a:r>
            <a:endParaRPr lang="kk-KZ" sz="1200" dirty="0" smtClean="0">
              <a:solidFill>
                <a:srgbClr val="C00000"/>
              </a:solidFill>
              <a:latin typeface="Times New Roman" pitchFamily="18" charset="0"/>
              <a:cs typeface="Times New Roman" pitchFamily="18" charset="0"/>
            </a:endParaRPr>
          </a:p>
          <a:p>
            <a:endParaRPr lang="ru-RU" sz="1200"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4252" y="254758"/>
            <a:ext cx="9940625" cy="1110018"/>
          </a:xfrm>
        </p:spPr>
        <p:txBody>
          <a:bodyPr>
            <a:normAutofit fontScale="90000"/>
          </a:bodyPr>
          <a:lstStyle/>
          <a:p>
            <a:r>
              <a:rPr lang="kk-KZ" sz="2000" dirty="0" smtClean="0">
                <a:solidFill>
                  <a:schemeClr val="tx1"/>
                </a:solidFill>
                <a:latin typeface="Times New Roman" pitchFamily="18" charset="0"/>
                <a:cs typeface="Times New Roman" pitchFamily="18" charset="0"/>
              </a:rPr>
              <a:t>   ТАБББ </a:t>
            </a:r>
            <a:r>
              <a:rPr lang="kk-KZ" sz="2000" dirty="0" smtClean="0">
                <a:solidFill>
                  <a:schemeClr val="tx1"/>
                </a:solidFill>
                <a:latin typeface="Times New Roman" pitchFamily="18" charset="0"/>
                <a:cs typeface="Times New Roman" pitchFamily="18" charset="0"/>
              </a:rPr>
              <a:t>15.09.2023ж №605 бұйрығы негізінде «Жетіарал мектеп-балабақшасы» кешені» КММ-де 18-22.09.2023ж күндері аралығында «Еңбек күні» мерекесіне орай іс-шаралар өтті.  Өткізілген сынып сағаттары, сурет көрмесі, челлендж, </a:t>
            </a:r>
            <a:r>
              <a:rPr lang="kk-KZ" sz="2000" dirty="0" smtClean="0">
                <a:solidFill>
                  <a:schemeClr val="tx1"/>
                </a:solidFill>
                <a:latin typeface="Times New Roman" pitchFamily="18" charset="0"/>
                <a:cs typeface="Times New Roman" pitchFamily="18" charset="0"/>
              </a:rPr>
              <a:t>бейнеүзіктер, эссе </a:t>
            </a:r>
            <a:r>
              <a:rPr lang="kk-KZ" sz="2000" dirty="0" smtClean="0">
                <a:solidFill>
                  <a:schemeClr val="tx1"/>
                </a:solidFill>
                <a:latin typeface="Times New Roman" pitchFamily="18" charset="0"/>
                <a:cs typeface="Times New Roman" pitchFamily="18" charset="0"/>
              </a:rPr>
              <a:t>байқауы мектептің әлеуметтік желідегі парақшасына жарияланды.</a:t>
            </a:r>
            <a:r>
              <a:rPr lang="ru-RU" dirty="0" smtClean="0"/>
              <a:t/>
            </a:r>
            <a:br>
              <a:rPr lang="ru-RU" dirty="0" smtClean="0"/>
            </a:br>
            <a:endParaRPr lang="ru-RU" dirty="0"/>
          </a:p>
        </p:txBody>
      </p:sp>
      <p:pic>
        <p:nvPicPr>
          <p:cNvPr id="10" name="Picture 2"/>
          <p:cNvPicPr>
            <a:picLocks noGrp="1" noChangeAspect="1" noChangeArrowheads="1"/>
          </p:cNvPicPr>
          <p:nvPr>
            <p:ph idx="4294967295"/>
          </p:nvPr>
        </p:nvPicPr>
        <p:blipFill>
          <a:blip r:embed="rId2" cstate="print"/>
          <a:srcRect/>
          <a:stretch>
            <a:fillRect/>
          </a:stretch>
        </p:blipFill>
        <p:spPr bwMode="auto">
          <a:xfrm>
            <a:off x="9015450" y="3763114"/>
            <a:ext cx="2155825" cy="2829072"/>
          </a:xfrm>
          <a:prstGeom prst="rect">
            <a:avLst/>
          </a:prstGeom>
          <a:noFill/>
          <a:ln w="9525">
            <a:noFill/>
            <a:miter lim="800000"/>
            <a:headEnd/>
            <a:tailEnd/>
          </a:ln>
          <a:effectLst/>
        </p:spPr>
      </p:pic>
      <p:pic>
        <p:nvPicPr>
          <p:cNvPr id="4" name="Рисунок 3" descr="D:\USERDATA\Downloads\WhatsApp Image 2023-10-23 at 02.10.43.jpeg"/>
          <p:cNvPicPr/>
          <p:nvPr/>
        </p:nvPicPr>
        <p:blipFill>
          <a:blip r:embed="rId3" cstate="print"/>
          <a:srcRect/>
          <a:stretch>
            <a:fillRect/>
          </a:stretch>
        </p:blipFill>
        <p:spPr bwMode="auto">
          <a:xfrm>
            <a:off x="3969407" y="4235575"/>
            <a:ext cx="1554514" cy="262242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5" name="Рисунок 4" descr="D:\USERDATA\Downloads\WhatsApp Image 2023-10-23 at 02.10.39.jpeg"/>
          <p:cNvPicPr/>
          <p:nvPr/>
        </p:nvPicPr>
        <p:blipFill>
          <a:blip r:embed="rId4" cstate="print"/>
          <a:srcRect t="13593"/>
          <a:stretch>
            <a:fillRect/>
          </a:stretch>
        </p:blipFill>
        <p:spPr bwMode="auto">
          <a:xfrm>
            <a:off x="1214651" y="4264926"/>
            <a:ext cx="2054518" cy="259307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6" name="Рисунок 5" descr="D:\USERDATA\Downloads\WhatsApp Image 2023-10-23 at 02.10.44.jpeg"/>
          <p:cNvPicPr/>
          <p:nvPr/>
        </p:nvPicPr>
        <p:blipFill>
          <a:blip r:embed="rId5" cstate="print"/>
          <a:srcRect t="20958" b="10303"/>
          <a:stretch>
            <a:fillRect/>
          </a:stretch>
        </p:blipFill>
        <p:spPr bwMode="auto">
          <a:xfrm>
            <a:off x="4312691" y="1282889"/>
            <a:ext cx="1939158" cy="259307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7" name="Рисунок 6" descr="D:\USERDATA\Downloads\WhatsApp Image 2023-10-23 at 02.10.39 (1).jpeg"/>
          <p:cNvPicPr/>
          <p:nvPr/>
        </p:nvPicPr>
        <p:blipFill>
          <a:blip r:embed="rId6" cstate="print"/>
          <a:srcRect t="26917" b="24755"/>
          <a:stretch>
            <a:fillRect/>
          </a:stretch>
        </p:blipFill>
        <p:spPr bwMode="auto">
          <a:xfrm>
            <a:off x="6884819" y="1392069"/>
            <a:ext cx="1922923" cy="245691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8" name="Рисунок 7" descr="D:\USERDATA\Downloads\WhatsApp Image 2023-10-23 at 02.10.41.jpeg"/>
          <p:cNvPicPr/>
          <p:nvPr/>
        </p:nvPicPr>
        <p:blipFill>
          <a:blip r:embed="rId7" cstate="print"/>
          <a:srcRect t="19608" b="24510"/>
          <a:stretch>
            <a:fillRect/>
          </a:stretch>
        </p:blipFill>
        <p:spPr bwMode="auto">
          <a:xfrm>
            <a:off x="9520424" y="1178150"/>
            <a:ext cx="2059714" cy="2388358"/>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9" name="Рисунок 8" descr="D:\USERDATA\Downloads\WhatsApp Image 2023-10-23 at 02.10.44 (1).jpeg"/>
          <p:cNvPicPr/>
          <p:nvPr/>
        </p:nvPicPr>
        <p:blipFill>
          <a:blip r:embed="rId8" cstate="print"/>
          <a:srcRect t="10524" b="14802"/>
          <a:stretch>
            <a:fillRect/>
          </a:stretch>
        </p:blipFill>
        <p:spPr bwMode="auto">
          <a:xfrm>
            <a:off x="6064050" y="4148918"/>
            <a:ext cx="1788562" cy="238835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1" name="Рисунок 10" descr="D:\USERDATA\Downloads\WhatsApp Image 2023-10-23 at 02.02.47.jpeg"/>
          <p:cNvPicPr/>
          <p:nvPr/>
        </p:nvPicPr>
        <p:blipFill>
          <a:blip r:embed="rId9" cstate="print">
            <a:lum bright="10000" contrast="30000"/>
          </a:blip>
          <a:srcRect t="14560" b="46436"/>
          <a:stretch>
            <a:fillRect/>
          </a:stretch>
        </p:blipFill>
        <p:spPr bwMode="auto">
          <a:xfrm>
            <a:off x="554748" y="1623505"/>
            <a:ext cx="3102852" cy="2225163"/>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717" y="0"/>
            <a:ext cx="9648497" cy="1320800"/>
          </a:xfrm>
        </p:spPr>
        <p:txBody>
          <a:bodyPr>
            <a:normAutofit fontScale="90000"/>
          </a:bodyPr>
          <a:lstStyle/>
          <a:p>
            <a:r>
              <a:rPr lang="kk-KZ" dirty="0" smtClean="0"/>
              <a:t> </a:t>
            </a:r>
            <a:r>
              <a:rPr lang="kk-KZ" sz="2200" dirty="0" smtClean="0">
                <a:solidFill>
                  <a:schemeClr val="tx1"/>
                </a:solidFill>
                <a:latin typeface="Times New Roman" pitchFamily="18" charset="0"/>
                <a:cs typeface="Times New Roman" pitchFamily="18" charset="0"/>
              </a:rPr>
              <a:t>«Жетіарал мектеп-балабақшасы» кешені» КММ-де 11-15.09.2023ж күндері аралығында «Отбасы күні» мерекесіне орай іс-шаралар өтті.  Өткізілген сынып сағаттары, сурет конкурсы, фотокөрме, челлендж, бейнероликтер, бейне сауалнама  мектептің әлеуметтік желідегі парақшасына жарияланды.</a:t>
            </a:r>
            <a:r>
              <a:rPr lang="ru-RU" sz="2200" dirty="0" smtClean="0">
                <a:latin typeface="Times New Roman" pitchFamily="18" charset="0"/>
                <a:cs typeface="Times New Roman" pitchFamily="18" charset="0"/>
              </a:rPr>
              <a:t/>
            </a:r>
            <a:br>
              <a:rPr lang="ru-RU" sz="2200"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pic>
        <p:nvPicPr>
          <p:cNvPr id="5" name="Рисунок 4" descr="D:\USERDATA\Downloads\WhatsApp Image 2023-10-23 at 02.56.48 (1).jpeg"/>
          <p:cNvPicPr/>
          <p:nvPr/>
        </p:nvPicPr>
        <p:blipFill>
          <a:blip r:embed="rId2" cstate="print"/>
          <a:srcRect t="4716" b="5199"/>
          <a:stretch>
            <a:fillRect/>
          </a:stretch>
        </p:blipFill>
        <p:spPr bwMode="auto">
          <a:xfrm>
            <a:off x="9014325" y="1771674"/>
            <a:ext cx="1739265" cy="3394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Рисунок 5" descr="D:\USERDATA\Downloads\WhatsApp Image 2023-10-23 at 02.56.49.jpeg"/>
          <p:cNvPicPr/>
          <p:nvPr/>
        </p:nvPicPr>
        <p:blipFill>
          <a:blip r:embed="rId3" cstate="print"/>
          <a:srcRect t="6428" b="18522"/>
          <a:stretch>
            <a:fillRect/>
          </a:stretch>
        </p:blipFill>
        <p:spPr bwMode="auto">
          <a:xfrm>
            <a:off x="2115403" y="1555845"/>
            <a:ext cx="1338892" cy="18586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Рисунок 7" descr="D:\USERDATA\Downloads\WhatsApp Image 2023-10-23 at 02.56.49 (1).jpeg"/>
          <p:cNvPicPr/>
          <p:nvPr/>
        </p:nvPicPr>
        <p:blipFill>
          <a:blip r:embed="rId4" cstate="print"/>
          <a:srcRect t="4962" r="-602" b="12491"/>
          <a:stretch>
            <a:fillRect/>
          </a:stretch>
        </p:blipFill>
        <p:spPr bwMode="auto">
          <a:xfrm>
            <a:off x="723331" y="3548417"/>
            <a:ext cx="1337481" cy="18083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Рисунок 9" descr="D:\USERDATA\Downloads\WhatsApp Image 2023-10-23 at 02.56.45.jpeg"/>
          <p:cNvPicPr/>
          <p:nvPr/>
        </p:nvPicPr>
        <p:blipFill>
          <a:blip r:embed="rId5" cstate="print"/>
          <a:srcRect t="4680" b="7036"/>
          <a:stretch>
            <a:fillRect/>
          </a:stretch>
        </p:blipFill>
        <p:spPr bwMode="auto">
          <a:xfrm>
            <a:off x="3712191" y="1555844"/>
            <a:ext cx="1187775" cy="18151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Рисунок 11" descr="D:\USERDATA\Downloads\WhatsApp Image 2023-10-23 at 02.56.44.jpeg"/>
          <p:cNvPicPr/>
          <p:nvPr/>
        </p:nvPicPr>
        <p:blipFill>
          <a:blip r:embed="rId6" cstate="print"/>
          <a:srcRect t="6057" b="20909"/>
          <a:stretch>
            <a:fillRect/>
          </a:stretch>
        </p:blipFill>
        <p:spPr bwMode="auto">
          <a:xfrm>
            <a:off x="7028597" y="3589361"/>
            <a:ext cx="1328495" cy="16786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7042" name="Picture 2"/>
          <p:cNvPicPr>
            <a:picLocks noChangeAspect="1" noChangeArrowheads="1"/>
          </p:cNvPicPr>
          <p:nvPr/>
        </p:nvPicPr>
        <p:blipFill>
          <a:blip r:embed="rId7" cstate="print"/>
          <a:srcRect/>
          <a:stretch>
            <a:fillRect/>
          </a:stretch>
        </p:blipFill>
        <p:spPr bwMode="auto">
          <a:xfrm>
            <a:off x="409433" y="1584802"/>
            <a:ext cx="1381012" cy="1834041"/>
          </a:xfrm>
          <a:prstGeom prst="rect">
            <a:avLst/>
          </a:prstGeom>
          <a:noFill/>
          <a:ln w="9525">
            <a:noFill/>
            <a:miter lim="800000"/>
            <a:headEnd/>
            <a:tailEnd/>
          </a:ln>
          <a:effectLst/>
        </p:spPr>
      </p:pic>
      <p:pic>
        <p:nvPicPr>
          <p:cNvPr id="15" name="Picture 3"/>
          <p:cNvPicPr>
            <a:picLocks noGrp="1" noChangeAspect="1" noChangeArrowheads="1"/>
          </p:cNvPicPr>
          <p:nvPr>
            <p:ph idx="1"/>
          </p:nvPr>
        </p:nvPicPr>
        <p:blipFill>
          <a:blip r:embed="rId8" cstate="print"/>
          <a:srcRect/>
          <a:stretch>
            <a:fillRect/>
          </a:stretch>
        </p:blipFill>
        <p:spPr bwMode="auto">
          <a:xfrm>
            <a:off x="6987653" y="1394042"/>
            <a:ext cx="1638505" cy="2003139"/>
          </a:xfrm>
          <a:prstGeom prst="rect">
            <a:avLst/>
          </a:prstGeom>
          <a:noFill/>
          <a:ln w="9525">
            <a:noFill/>
            <a:miter lim="800000"/>
            <a:headEnd/>
            <a:tailEnd/>
          </a:ln>
          <a:effectLst/>
        </p:spPr>
      </p:pic>
      <p:pic>
        <p:nvPicPr>
          <p:cNvPr id="16" name="Picture 4"/>
          <p:cNvPicPr>
            <a:picLocks noChangeAspect="1" noChangeArrowheads="1"/>
          </p:cNvPicPr>
          <p:nvPr/>
        </p:nvPicPr>
        <p:blipFill>
          <a:blip r:embed="rId9" cstate="print"/>
          <a:srcRect/>
          <a:stretch>
            <a:fillRect/>
          </a:stretch>
        </p:blipFill>
        <p:spPr bwMode="auto">
          <a:xfrm>
            <a:off x="5063319" y="3562066"/>
            <a:ext cx="1432477" cy="1746914"/>
          </a:xfrm>
          <a:prstGeom prst="rect">
            <a:avLst/>
          </a:prstGeom>
          <a:noFill/>
          <a:ln w="9525">
            <a:noFill/>
            <a:miter lim="800000"/>
            <a:headEnd/>
            <a:tailEnd/>
          </a:ln>
          <a:effectLst/>
        </p:spPr>
      </p:pic>
      <p:pic>
        <p:nvPicPr>
          <p:cNvPr id="17" name="Picture 5"/>
          <p:cNvPicPr>
            <a:picLocks noChangeAspect="1" noChangeArrowheads="1"/>
          </p:cNvPicPr>
          <p:nvPr/>
        </p:nvPicPr>
        <p:blipFill>
          <a:blip r:embed="rId10" cstate="print"/>
          <a:srcRect/>
          <a:stretch>
            <a:fillRect/>
          </a:stretch>
        </p:blipFill>
        <p:spPr bwMode="auto">
          <a:xfrm>
            <a:off x="5308979" y="1534038"/>
            <a:ext cx="1375600" cy="1834135"/>
          </a:xfrm>
          <a:prstGeom prst="rect">
            <a:avLst/>
          </a:prstGeom>
          <a:noFill/>
          <a:ln w="9525">
            <a:noFill/>
            <a:miter lim="800000"/>
            <a:headEnd/>
            <a:tailEnd/>
          </a:ln>
          <a:effectLst/>
        </p:spPr>
      </p:pic>
      <p:sp>
        <p:nvSpPr>
          <p:cNvPr id="13" name="Прямоугольник 12"/>
          <p:cNvSpPr/>
          <p:nvPr/>
        </p:nvSpPr>
        <p:spPr>
          <a:xfrm>
            <a:off x="846162" y="5410283"/>
            <a:ext cx="7492620" cy="738664"/>
          </a:xfrm>
          <a:prstGeom prst="rect">
            <a:avLst/>
          </a:prstGeom>
        </p:spPr>
        <p:txBody>
          <a:bodyPr wrap="square">
            <a:spAutoFit/>
          </a:bodyPr>
          <a:lstStyle/>
          <a:p>
            <a:r>
              <a:rPr lang="en-US" sz="1400" dirty="0" smtClean="0">
                <a:latin typeface="Times New Roman" pitchFamily="18" charset="0"/>
                <a:cs typeface="Times New Roman" pitchFamily="18" charset="0"/>
                <a:hlinkClick r:id="rId11"/>
              </a:rPr>
              <a:t>https://www.facebook.com/100057494752708/posts/pfbid02PbDqknF3t3qGCBpXB8RwPbuZV385pg7SCyhGaHDufixpdQqymuwRrgg46CXMHwk3l/?app=fbl</a:t>
            </a:r>
            <a:endParaRPr lang="kk-KZ" sz="1400"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
        <p:nvSpPr>
          <p:cNvPr id="14" name="Прямоугольник 13"/>
          <p:cNvSpPr/>
          <p:nvPr/>
        </p:nvSpPr>
        <p:spPr>
          <a:xfrm>
            <a:off x="3143535" y="6034248"/>
            <a:ext cx="6096000" cy="646331"/>
          </a:xfrm>
          <a:prstGeom prst="rect">
            <a:avLst/>
          </a:prstGeom>
        </p:spPr>
        <p:txBody>
          <a:bodyPr>
            <a:spAutoFit/>
          </a:bodyPr>
          <a:lstStyle/>
          <a:p>
            <a:r>
              <a:rPr lang="en-US" sz="1200" dirty="0" smtClean="0">
                <a:latin typeface="Times New Roman" pitchFamily="18" charset="0"/>
                <a:cs typeface="Times New Roman" pitchFamily="18" charset="0"/>
                <a:hlinkClick r:id="rId12"/>
              </a:rPr>
              <a:t>https://www.facebook.com/100057494752708/posts/pfbid0c4rCFeNnrTXaeXD1yBJ3Wtx1h2Sxi7n23dkZR1jdJ5MKQ2DTe5VpAExwPkyGsKLXl/?app=fbl</a:t>
            </a:r>
            <a:endParaRPr lang="kk-KZ" sz="1200" dirty="0" smtClean="0">
              <a:latin typeface="Times New Roman" pitchFamily="18" charset="0"/>
              <a:cs typeface="Times New Roman" pitchFamily="18" charset="0"/>
            </a:endParaRPr>
          </a:p>
          <a:p>
            <a:endParaRPr lang="ru-RU" sz="1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272955" y="377588"/>
            <a:ext cx="9498842" cy="1320800"/>
          </a:xfrm>
        </p:spPr>
        <p:txBody>
          <a:bodyPr>
            <a:normAutofit fontScale="90000"/>
          </a:bodyPr>
          <a:lstStyle/>
          <a:p>
            <a:r>
              <a:rPr lang="kk-KZ" sz="2000" dirty="0" smtClean="0">
                <a:solidFill>
                  <a:schemeClr val="tx1"/>
                </a:solidFill>
                <a:latin typeface="Times New Roman" pitchFamily="18" charset="0"/>
                <a:cs typeface="Times New Roman" pitchFamily="18" charset="0"/>
              </a:rPr>
              <a:t>       Қыркүйек айының жоспарына орай 5-11 сынып оқушыларымен  кәмелетке толмағандардың   жасөспірімдер арасындағы  кәмелетке толмағандардың  құқықтық сауаттылығын арттыру мақсатында АПБ бөлімінің қызметкерлерімен кездесу өтті.Кездесуде ТАПБ КПБ учаскелік полиция инспекторы полиция капитаны Кунапьянова Назгул Маликовна, Тарбағатай АПБ ЖПҚБ УПИ Полиция инспекторы ТЮлебаев Ардақ Баймұратұлы кәмелетке жасы толмағандардың құқықтары мен міндеттері туралы түсініктеме беріп өтті.</a:t>
            </a:r>
            <a:endParaRPr lang="ru-RU" sz="2000" dirty="0">
              <a:solidFill>
                <a:schemeClr val="tx1"/>
              </a:solidFill>
              <a:latin typeface="Times New Roman" pitchFamily="18" charset="0"/>
              <a:cs typeface="Times New Roman" pitchFamily="18" charset="0"/>
            </a:endParaRPr>
          </a:p>
        </p:txBody>
      </p:sp>
      <p:pic>
        <p:nvPicPr>
          <p:cNvPr id="4100" name="Picture 4"/>
          <p:cNvPicPr>
            <a:picLocks noGrp="1" noChangeAspect="1" noChangeArrowheads="1"/>
          </p:cNvPicPr>
          <p:nvPr>
            <p:ph idx="1"/>
          </p:nvPr>
        </p:nvPicPr>
        <p:blipFill>
          <a:blip r:embed="rId2" cstate="print"/>
          <a:srcRect l="1943" t="4856" r="57428" b="52495"/>
          <a:stretch>
            <a:fillRect/>
          </a:stretch>
        </p:blipFill>
        <p:spPr bwMode="auto">
          <a:xfrm>
            <a:off x="545911" y="2866031"/>
            <a:ext cx="1870684" cy="2425302"/>
          </a:xfrm>
          <a:prstGeom prst="rect">
            <a:avLst/>
          </a:prstGeom>
          <a:noFill/>
          <a:ln w="9525">
            <a:noFill/>
            <a:miter lim="800000"/>
            <a:headEnd/>
            <a:tailEnd/>
          </a:ln>
          <a:effectLst/>
        </p:spPr>
      </p:pic>
      <p:pic>
        <p:nvPicPr>
          <p:cNvPr id="4" name="Picture 4"/>
          <p:cNvPicPr>
            <a:picLocks noChangeAspect="1" noChangeArrowheads="1"/>
          </p:cNvPicPr>
          <p:nvPr/>
        </p:nvPicPr>
        <p:blipFill>
          <a:blip r:embed="rId2" cstate="print"/>
          <a:srcRect l="45112" t="2419" r="2592" b="66712"/>
          <a:stretch>
            <a:fillRect/>
          </a:stretch>
        </p:blipFill>
        <p:spPr bwMode="auto">
          <a:xfrm>
            <a:off x="9608025" y="4333283"/>
            <a:ext cx="2408358" cy="1880684"/>
          </a:xfrm>
          <a:prstGeom prst="rect">
            <a:avLst/>
          </a:prstGeom>
          <a:noFill/>
          <a:ln w="9525">
            <a:noFill/>
            <a:miter lim="800000"/>
            <a:headEnd/>
            <a:tailEnd/>
          </a:ln>
          <a:effectLst/>
        </p:spPr>
      </p:pic>
      <p:pic>
        <p:nvPicPr>
          <p:cNvPr id="5" name="Picture 4"/>
          <p:cNvPicPr>
            <a:picLocks noChangeAspect="1" noChangeArrowheads="1"/>
          </p:cNvPicPr>
          <p:nvPr/>
        </p:nvPicPr>
        <p:blipFill>
          <a:blip r:embed="rId2" cstate="print"/>
          <a:srcRect t="46421" r="56241" b="27990"/>
          <a:stretch>
            <a:fillRect/>
          </a:stretch>
        </p:blipFill>
        <p:spPr bwMode="auto">
          <a:xfrm>
            <a:off x="4591189" y="2770495"/>
            <a:ext cx="2519295" cy="2429302"/>
          </a:xfrm>
          <a:prstGeom prst="rect">
            <a:avLst/>
          </a:prstGeom>
          <a:noFill/>
          <a:ln w="9525">
            <a:noFill/>
            <a:miter lim="800000"/>
            <a:headEnd/>
            <a:tailEnd/>
          </a:ln>
          <a:effectLst/>
        </p:spPr>
      </p:pic>
      <p:pic>
        <p:nvPicPr>
          <p:cNvPr id="6" name="Picture 4"/>
          <p:cNvPicPr>
            <a:picLocks noChangeAspect="1" noChangeArrowheads="1"/>
          </p:cNvPicPr>
          <p:nvPr/>
        </p:nvPicPr>
        <p:blipFill>
          <a:blip r:embed="rId2" cstate="print"/>
          <a:srcRect l="44943" t="66693" r="4285" b="2843"/>
          <a:stretch>
            <a:fillRect/>
          </a:stretch>
        </p:blipFill>
        <p:spPr bwMode="auto">
          <a:xfrm>
            <a:off x="9652105" y="1550408"/>
            <a:ext cx="2362474" cy="1922945"/>
          </a:xfrm>
          <a:prstGeom prst="rect">
            <a:avLst/>
          </a:prstGeom>
          <a:noFill/>
          <a:ln w="9525">
            <a:noFill/>
            <a:miter lim="800000"/>
            <a:headEnd/>
            <a:tailEnd/>
          </a:ln>
          <a:effectLst/>
        </p:spPr>
      </p:pic>
      <p:pic>
        <p:nvPicPr>
          <p:cNvPr id="7" name="Picture 4"/>
          <p:cNvPicPr>
            <a:picLocks noChangeAspect="1" noChangeArrowheads="1"/>
          </p:cNvPicPr>
          <p:nvPr/>
        </p:nvPicPr>
        <p:blipFill>
          <a:blip r:embed="rId2" cstate="print"/>
          <a:srcRect t="73906" r="55395"/>
          <a:stretch>
            <a:fillRect/>
          </a:stretch>
        </p:blipFill>
        <p:spPr bwMode="auto">
          <a:xfrm>
            <a:off x="7073513" y="2894031"/>
            <a:ext cx="2567453" cy="2510481"/>
          </a:xfrm>
          <a:prstGeom prst="rect">
            <a:avLst/>
          </a:prstGeom>
          <a:noFill/>
          <a:ln w="9525">
            <a:noFill/>
            <a:miter lim="800000"/>
            <a:headEnd/>
            <a:tailEnd/>
          </a:ln>
          <a:effectLst/>
        </p:spPr>
      </p:pic>
      <p:pic>
        <p:nvPicPr>
          <p:cNvPr id="8" name="Picture 4"/>
          <p:cNvPicPr>
            <a:picLocks noChangeAspect="1" noChangeArrowheads="1"/>
          </p:cNvPicPr>
          <p:nvPr/>
        </p:nvPicPr>
        <p:blipFill>
          <a:blip r:embed="rId2" cstate="print"/>
          <a:srcRect l="46128" t="35959" r="4116" b="32765"/>
          <a:stretch>
            <a:fillRect/>
          </a:stretch>
        </p:blipFill>
        <p:spPr bwMode="auto">
          <a:xfrm>
            <a:off x="2592132" y="2879679"/>
            <a:ext cx="2007164" cy="2442948"/>
          </a:xfrm>
          <a:prstGeom prst="rect">
            <a:avLst/>
          </a:prstGeom>
          <a:noFill/>
          <a:ln w="9525">
            <a:noFill/>
            <a:miter lim="800000"/>
            <a:headEnd/>
            <a:tailEnd/>
          </a:ln>
          <a:effectLst/>
        </p:spPr>
      </p:pic>
      <p:sp>
        <p:nvSpPr>
          <p:cNvPr id="10" name="Прямоугольник 9"/>
          <p:cNvSpPr/>
          <p:nvPr/>
        </p:nvSpPr>
        <p:spPr>
          <a:xfrm>
            <a:off x="914400" y="2271301"/>
            <a:ext cx="8366078" cy="646331"/>
          </a:xfrm>
          <a:prstGeom prst="rect">
            <a:avLst/>
          </a:prstGeom>
        </p:spPr>
        <p:txBody>
          <a:bodyPr wrap="square">
            <a:spAutoFit/>
          </a:bodyPr>
          <a:lstStyle/>
          <a:p>
            <a:r>
              <a:rPr lang="en-US" sz="1200" dirty="0" smtClean="0">
                <a:latin typeface="Times New Roman" pitchFamily="18" charset="0"/>
                <a:cs typeface="Times New Roman" pitchFamily="18" charset="0"/>
                <a:hlinkClick r:id="rId3"/>
              </a:rPr>
              <a:t>https://www.facebook.com/100057494752708/posts/pfbid037Rek3BfWid2X3aHYGzzkta7XjsBx5M9n4Wg8ShU3bv1D8snwbo8LsA4UTBzZxPBBl/?app=fbl</a:t>
            </a:r>
            <a:endParaRPr lang="kk-KZ" sz="1200" dirty="0" smtClean="0">
              <a:latin typeface="Times New Roman" pitchFamily="18" charset="0"/>
              <a:cs typeface="Times New Roman" pitchFamily="18" charset="0"/>
            </a:endParaRPr>
          </a:p>
          <a:p>
            <a:endParaRPr lang="ru-RU" sz="1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1193" y="213814"/>
            <a:ext cx="11477767" cy="1778759"/>
          </a:xfrm>
        </p:spPr>
        <p:txBody>
          <a:bodyPr>
            <a:normAutofit fontScale="90000"/>
          </a:bodyPr>
          <a:lstStyle/>
          <a:p>
            <a:r>
              <a:rPr lang="kk-KZ" sz="2000" b="1" dirty="0" smtClean="0">
                <a:solidFill>
                  <a:schemeClr val="tx1"/>
                </a:solidFill>
                <a:latin typeface="Times New Roman" pitchFamily="18" charset="0"/>
                <a:cs typeface="Times New Roman" pitchFamily="18" charset="0"/>
              </a:rPr>
              <a:t>«Біртұтас тәрбие бағдарламасы» </a:t>
            </a:r>
            <a:r>
              <a:rPr lang="kk-KZ" sz="2000" dirty="0" smtClean="0">
                <a:solidFill>
                  <a:schemeClr val="tx1"/>
                </a:solidFill>
                <a:latin typeface="Times New Roman" pitchFamily="18" charset="0"/>
                <a:cs typeface="Times New Roman" pitchFamily="18" charset="0"/>
              </a:rPr>
              <a:t>– ұлттық, адами құндылықтарға негізделген. Бұл құжатта білім беру</a:t>
            </a:r>
            <a:br>
              <a:rPr lang="kk-KZ" sz="2000" dirty="0" smtClean="0">
                <a:solidFill>
                  <a:schemeClr val="tx1"/>
                </a:solidFill>
                <a:latin typeface="Times New Roman" pitchFamily="18" charset="0"/>
                <a:cs typeface="Times New Roman" pitchFamily="18" charset="0"/>
              </a:rPr>
            </a:br>
            <a:r>
              <a:rPr lang="kk-KZ" sz="2000" dirty="0" smtClean="0">
                <a:solidFill>
                  <a:schemeClr val="tx1"/>
                </a:solidFill>
                <a:latin typeface="Times New Roman" pitchFamily="18" charset="0"/>
                <a:cs typeface="Times New Roman" pitchFamily="18" charset="0"/>
              </a:rPr>
              <a:t>ұйымдарындағы тәрбие жұмысын толыққанды жүзеге асыру үшін білім алушылардың бойында қалыптастырылуы тиіс құндылықтар мен тәрбиенің мақсаты, міндеттері айқындалады. Жалпыадамзаттық және ұлттық құндылықтарды бойына сіңірген, әлемдік озық білімді игерген саналы азаматты тәрбиелеу мақсаты көзделеді.</a:t>
            </a:r>
            <a:br>
              <a:rPr lang="kk-KZ" sz="2000" dirty="0" smtClean="0">
                <a:solidFill>
                  <a:schemeClr val="tx1"/>
                </a:solidFill>
                <a:latin typeface="Times New Roman" pitchFamily="18" charset="0"/>
                <a:cs typeface="Times New Roman" pitchFamily="18" charset="0"/>
              </a:rPr>
            </a:br>
            <a:r>
              <a:rPr lang="kk-KZ" sz="2000" dirty="0" smtClean="0">
                <a:solidFill>
                  <a:schemeClr val="tx1"/>
                </a:solidFill>
                <a:latin typeface="Times New Roman" pitchFamily="18" charset="0"/>
                <a:cs typeface="Times New Roman" pitchFamily="18" charset="0"/>
              </a:rPr>
              <a:t>Сынып жетекшілер мен мамандармен </a:t>
            </a:r>
            <a:r>
              <a:rPr lang="kk-KZ" sz="2000" b="1" dirty="0" smtClean="0">
                <a:solidFill>
                  <a:schemeClr val="tx1"/>
                </a:solidFill>
                <a:latin typeface="Times New Roman" pitchFamily="18" charset="0"/>
                <a:cs typeface="Times New Roman" pitchFamily="18" charset="0"/>
              </a:rPr>
              <a:t>«Біртұтас тәрбие бағдарламасы»  бойынша өткізілген семинар</a:t>
            </a:r>
            <a:r>
              <a:rPr lang="ru-RU" dirty="0" smtClean="0"/>
              <a:t/>
            </a:r>
            <a:br>
              <a:rPr lang="ru-RU" dirty="0" smtClean="0"/>
            </a:br>
            <a:endParaRPr lang="ru-RU" dirty="0"/>
          </a:p>
        </p:txBody>
      </p:sp>
      <p:pic>
        <p:nvPicPr>
          <p:cNvPr id="4" name="Picture 2"/>
          <p:cNvPicPr>
            <a:picLocks noGrp="1" noChangeAspect="1" noChangeArrowheads="1"/>
          </p:cNvPicPr>
          <p:nvPr>
            <p:ph idx="1"/>
          </p:nvPr>
        </p:nvPicPr>
        <p:blipFill>
          <a:blip r:embed="rId2" cstate="print"/>
          <a:srcRect t="26789" r="2668"/>
          <a:stretch>
            <a:fillRect/>
          </a:stretch>
        </p:blipFill>
        <p:spPr bwMode="auto">
          <a:xfrm>
            <a:off x="2279177" y="3739486"/>
            <a:ext cx="2661313" cy="1937982"/>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t="28820" r="-1901"/>
          <a:stretch>
            <a:fillRect/>
          </a:stretch>
        </p:blipFill>
        <p:spPr bwMode="auto">
          <a:xfrm>
            <a:off x="3917303" y="1949746"/>
            <a:ext cx="2956462" cy="1625967"/>
          </a:xfrm>
          <a:prstGeom prst="rect">
            <a:avLst/>
          </a:prstGeom>
          <a:noFill/>
          <a:ln w="9525">
            <a:noFill/>
            <a:miter lim="800000"/>
            <a:headEnd/>
            <a:tailEnd/>
          </a:ln>
          <a:effectLst/>
        </p:spPr>
      </p:pic>
      <p:pic>
        <p:nvPicPr>
          <p:cNvPr id="6" name="Picture 4"/>
          <p:cNvPicPr>
            <a:picLocks noChangeAspect="1" noChangeArrowheads="1"/>
          </p:cNvPicPr>
          <p:nvPr/>
        </p:nvPicPr>
        <p:blipFill>
          <a:blip r:embed="rId4" cstate="print"/>
          <a:srcRect t="26383" r="536"/>
          <a:stretch>
            <a:fillRect/>
          </a:stretch>
        </p:blipFill>
        <p:spPr bwMode="auto">
          <a:xfrm>
            <a:off x="7152368" y="1924334"/>
            <a:ext cx="3069806" cy="1678675"/>
          </a:xfrm>
          <a:prstGeom prst="rect">
            <a:avLst/>
          </a:prstGeom>
          <a:noFill/>
          <a:ln w="9525">
            <a:noFill/>
            <a:miter lim="800000"/>
            <a:headEnd/>
            <a:tailEnd/>
          </a:ln>
          <a:effectLst/>
        </p:spPr>
      </p:pic>
      <p:pic>
        <p:nvPicPr>
          <p:cNvPr id="7" name="Picture 5"/>
          <p:cNvPicPr>
            <a:picLocks noChangeAspect="1" noChangeArrowheads="1"/>
          </p:cNvPicPr>
          <p:nvPr/>
        </p:nvPicPr>
        <p:blipFill>
          <a:blip r:embed="rId5" cstate="print"/>
          <a:srcRect t="29226" r="1450"/>
          <a:stretch>
            <a:fillRect/>
          </a:stretch>
        </p:blipFill>
        <p:spPr bwMode="auto">
          <a:xfrm>
            <a:off x="5513695" y="3702866"/>
            <a:ext cx="2483893" cy="1892717"/>
          </a:xfrm>
          <a:prstGeom prst="rect">
            <a:avLst/>
          </a:prstGeom>
          <a:noFill/>
          <a:ln w="9525">
            <a:noFill/>
            <a:miter lim="800000"/>
            <a:headEnd/>
            <a:tailEnd/>
          </a:ln>
          <a:effectLst/>
        </p:spPr>
      </p:pic>
      <p:pic>
        <p:nvPicPr>
          <p:cNvPr id="8" name="Picture 6"/>
          <p:cNvPicPr>
            <a:picLocks noChangeAspect="1" noChangeArrowheads="1"/>
          </p:cNvPicPr>
          <p:nvPr/>
        </p:nvPicPr>
        <p:blipFill>
          <a:blip r:embed="rId6" cstate="print"/>
          <a:srcRect/>
          <a:stretch>
            <a:fillRect/>
          </a:stretch>
        </p:blipFill>
        <p:spPr bwMode="auto">
          <a:xfrm>
            <a:off x="525911" y="1918315"/>
            <a:ext cx="2667665" cy="1711989"/>
          </a:xfrm>
          <a:prstGeom prst="rect">
            <a:avLst/>
          </a:prstGeom>
          <a:noFill/>
          <a:ln w="9525">
            <a:noFill/>
            <a:miter lim="800000"/>
            <a:headEnd/>
            <a:tailEnd/>
          </a:ln>
          <a:effectLst/>
        </p:spPr>
      </p:pic>
      <p:sp>
        <p:nvSpPr>
          <p:cNvPr id="9" name="Прямоугольник 8"/>
          <p:cNvSpPr/>
          <p:nvPr/>
        </p:nvSpPr>
        <p:spPr>
          <a:xfrm>
            <a:off x="1983474" y="5936775"/>
            <a:ext cx="6942161" cy="738664"/>
          </a:xfrm>
          <a:prstGeom prst="rect">
            <a:avLst/>
          </a:prstGeom>
        </p:spPr>
        <p:txBody>
          <a:bodyPr wrap="square">
            <a:spAutoFit/>
          </a:bodyPr>
          <a:lstStyle/>
          <a:p>
            <a:r>
              <a:rPr lang="en-US" sz="1400" dirty="0" smtClean="0">
                <a:latin typeface="Times New Roman" pitchFamily="18" charset="0"/>
                <a:cs typeface="Times New Roman" pitchFamily="18" charset="0"/>
                <a:hlinkClick r:id="rId7"/>
              </a:rPr>
              <a:t>https://www.facebook.com/100057494752708/posts/pfbid02CTMSQy6ofdk9CVKJXW6vB9zcRaJYKW5knBNbypcoGLWCHSkYCx7GWvq4jpFzm86wl/?app=fbl</a:t>
            </a:r>
            <a:endParaRPr lang="kk-KZ" sz="1400"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1691257" cy="1320800"/>
          </a:xfrm>
        </p:spPr>
        <p:txBody>
          <a:bodyPr>
            <a:noAutofit/>
          </a:bodyPr>
          <a:lstStyle/>
          <a:p>
            <a:pPr algn="ctr"/>
            <a:r>
              <a:rPr lang="kk-KZ" sz="2400" b="1" dirty="0" smtClean="0">
                <a:solidFill>
                  <a:schemeClr val="tx1"/>
                </a:solidFill>
                <a:latin typeface="Times New Roman" pitchFamily="18" charset="0"/>
                <a:cs typeface="Times New Roman" pitchFamily="18" charset="0"/>
              </a:rPr>
              <a:t>Қазақстан Республикасы Оқу-ағарту министрлігінің </a:t>
            </a:r>
            <a:r>
              <a:rPr lang="ru-RU" sz="2400" b="1" dirty="0" smtClean="0">
                <a:solidFill>
                  <a:schemeClr val="tx1"/>
                </a:solidFill>
                <a:latin typeface="Times New Roman" pitchFamily="18" charset="0"/>
                <a:cs typeface="Times New Roman" pitchFamily="18" charset="0"/>
              </a:rPr>
              <a:t/>
            </a:r>
            <a:br>
              <a:rPr lang="ru-RU" sz="2400" b="1" dirty="0" smtClean="0">
                <a:solidFill>
                  <a:schemeClr val="tx1"/>
                </a:solidFill>
                <a:latin typeface="Times New Roman" pitchFamily="18" charset="0"/>
                <a:cs typeface="Times New Roman" pitchFamily="18" charset="0"/>
              </a:rPr>
            </a:br>
            <a:r>
              <a:rPr lang="kk-KZ" sz="2400" b="1" dirty="0" smtClean="0">
                <a:solidFill>
                  <a:schemeClr val="tx1"/>
                </a:solidFill>
                <a:latin typeface="Times New Roman" pitchFamily="18" charset="0"/>
                <a:cs typeface="Times New Roman" pitchFamily="18" charset="0"/>
              </a:rPr>
              <a:t>2023 жылы 19 қыркүйек № 294 бұйрығы</a:t>
            </a:r>
            <a:r>
              <a:rPr lang="ru-RU" sz="2400" b="1" dirty="0" smtClean="0">
                <a:solidFill>
                  <a:schemeClr val="tx1"/>
                </a:solidFill>
                <a:latin typeface="Times New Roman" pitchFamily="18" charset="0"/>
                <a:cs typeface="Times New Roman" pitchFamily="18" charset="0"/>
              </a:rPr>
              <a:t/>
            </a:r>
            <a:br>
              <a:rPr lang="ru-RU" sz="2400" b="1" dirty="0" smtClean="0">
                <a:solidFill>
                  <a:schemeClr val="tx1"/>
                </a:solidFill>
                <a:latin typeface="Times New Roman" pitchFamily="18" charset="0"/>
                <a:cs typeface="Times New Roman" pitchFamily="18" charset="0"/>
              </a:rPr>
            </a:br>
            <a:r>
              <a:rPr lang="kk-KZ" sz="2400" b="1" dirty="0" smtClean="0">
                <a:solidFill>
                  <a:schemeClr val="tx1"/>
                </a:solidFill>
                <a:latin typeface="Times New Roman" pitchFamily="18" charset="0"/>
                <a:cs typeface="Times New Roman" pitchFamily="18" charset="0"/>
              </a:rPr>
              <a:t>«Біртұтас тәрбие бағдарламасы» кешенді жоспары </a:t>
            </a:r>
            <a:endParaRPr lang="ru-RU" sz="2400" b="1" dirty="0">
              <a:solidFill>
                <a:schemeClr val="tx1"/>
              </a:solidFill>
              <a:latin typeface="Times New Roman" pitchFamily="18" charset="0"/>
              <a:cs typeface="Times New Roman" pitchFamily="18" charset="0"/>
            </a:endParaRPr>
          </a:p>
        </p:txBody>
      </p:sp>
      <p:sp>
        <p:nvSpPr>
          <p:cNvPr id="3" name="Содержимое 2"/>
          <p:cNvSpPr>
            <a:spLocks noGrp="1"/>
          </p:cNvSpPr>
          <p:nvPr>
            <p:ph idx="1"/>
          </p:nvPr>
        </p:nvSpPr>
        <p:spPr>
          <a:xfrm>
            <a:off x="0" y="1507446"/>
            <a:ext cx="12192000" cy="3880773"/>
          </a:xfrm>
        </p:spPr>
        <p:txBody>
          <a:bodyPr>
            <a:noAutofit/>
          </a:bodyPr>
          <a:lstStyle/>
          <a:p>
            <a:r>
              <a:rPr lang="kk-KZ" sz="2000" b="1" dirty="0" smtClean="0">
                <a:solidFill>
                  <a:schemeClr val="tx1"/>
                </a:solidFill>
                <a:latin typeface="Times New Roman" pitchFamily="18" charset="0"/>
                <a:cs typeface="Times New Roman" pitchFamily="18" charset="0"/>
              </a:rPr>
              <a:t>Жалпыадамзаттық және ұлттық құндылықтарды бойына сіңірген еңбекқор, адал, саналы, жасампаз азаматты тәрбиелеу:</a:t>
            </a:r>
            <a:br>
              <a:rPr lang="kk-KZ" sz="2000" b="1" dirty="0" smtClean="0">
                <a:solidFill>
                  <a:schemeClr val="tx1"/>
                </a:solidFill>
                <a:latin typeface="Times New Roman" pitchFamily="18" charset="0"/>
                <a:cs typeface="Times New Roman" pitchFamily="18" charset="0"/>
              </a:rPr>
            </a:br>
            <a:r>
              <a:rPr lang="kk-KZ" sz="2000" b="1" dirty="0" smtClean="0">
                <a:solidFill>
                  <a:schemeClr val="tx1"/>
                </a:solidFill>
                <a:latin typeface="Times New Roman" pitchFamily="18" charset="0"/>
                <a:cs typeface="Times New Roman" pitchFamily="18" charset="0"/>
              </a:rPr>
              <a:t>Міндеттері:</a:t>
            </a:r>
            <a:br>
              <a:rPr lang="kk-KZ" sz="2000" b="1" dirty="0" smtClean="0">
                <a:solidFill>
                  <a:schemeClr val="tx1"/>
                </a:solidFill>
                <a:latin typeface="Times New Roman" pitchFamily="18" charset="0"/>
                <a:cs typeface="Times New Roman" pitchFamily="18" charset="0"/>
              </a:rPr>
            </a:br>
            <a:r>
              <a:rPr lang="kk-KZ" sz="2000" b="1" dirty="0" smtClean="0">
                <a:solidFill>
                  <a:schemeClr val="tx1"/>
                </a:solidFill>
                <a:latin typeface="Times New Roman" pitchFamily="18" charset="0"/>
                <a:cs typeface="Times New Roman" pitchFamily="18" charset="0"/>
              </a:rPr>
              <a:t>1. Ата-ананың өсиетін тыңдауға, отбасы татулығы мен берекесін қадірлеуге, перзенттік парызын өтеуге тәрбиелеу.</a:t>
            </a:r>
            <a:br>
              <a:rPr lang="kk-KZ" sz="2000" b="1" dirty="0" smtClean="0">
                <a:solidFill>
                  <a:schemeClr val="tx1"/>
                </a:solidFill>
                <a:latin typeface="Times New Roman" pitchFamily="18" charset="0"/>
                <a:cs typeface="Times New Roman" pitchFamily="18" charset="0"/>
              </a:rPr>
            </a:br>
            <a:r>
              <a:rPr lang="kk-KZ" sz="2000" b="1" dirty="0" smtClean="0">
                <a:solidFill>
                  <a:schemeClr val="tx1"/>
                </a:solidFill>
                <a:latin typeface="Times New Roman" pitchFamily="18" charset="0"/>
                <a:cs typeface="Times New Roman" pitchFamily="18" charset="0"/>
              </a:rPr>
              <a:t>2. Ұлттық мұраны қастерлеуге, қазақ тілін, мемлекеттік рәміздерді құрметтеуге, татулық, келісім, ынтымақ және ел</a:t>
            </a:r>
            <a:br>
              <a:rPr lang="kk-KZ" sz="2000" b="1" dirty="0" smtClean="0">
                <a:solidFill>
                  <a:schemeClr val="tx1"/>
                </a:solidFill>
                <a:latin typeface="Times New Roman" pitchFamily="18" charset="0"/>
                <a:cs typeface="Times New Roman" pitchFamily="18" charset="0"/>
              </a:rPr>
            </a:br>
            <a:r>
              <a:rPr lang="kk-KZ" sz="2000" b="1" dirty="0" smtClean="0">
                <a:solidFill>
                  <a:schemeClr val="tx1"/>
                </a:solidFill>
                <a:latin typeface="Times New Roman" pitchFamily="18" charset="0"/>
                <a:cs typeface="Times New Roman" pitchFamily="18" charset="0"/>
              </a:rPr>
              <a:t>бірлігін сақтауға, отаншылдық пен мемлекетшілдікке тәрбиелеу.</a:t>
            </a:r>
            <a:br>
              <a:rPr lang="kk-KZ" sz="2000" b="1" dirty="0" smtClean="0">
                <a:solidFill>
                  <a:schemeClr val="tx1"/>
                </a:solidFill>
                <a:latin typeface="Times New Roman" pitchFamily="18" charset="0"/>
                <a:cs typeface="Times New Roman" pitchFamily="18" charset="0"/>
              </a:rPr>
            </a:br>
            <a:r>
              <a:rPr lang="kk-KZ" sz="2000" b="1" dirty="0" smtClean="0">
                <a:solidFill>
                  <a:schemeClr val="tx1"/>
                </a:solidFill>
                <a:latin typeface="Times New Roman" pitchFamily="18" charset="0"/>
                <a:cs typeface="Times New Roman" pitchFamily="18" charset="0"/>
              </a:rPr>
              <a:t>3. Жақсылыққа, игілікке бой түзеуге, абыройлы болуға, ар-ұждан, намыс, жауапкершілік, мейірімділік, қамқорлық пен әділдік қасиеттерін жоғары ұстауға баулу және құқықтық мәдениетін қалыптастыру.</a:t>
            </a:r>
            <a:br>
              <a:rPr lang="kk-KZ" sz="2000" b="1" dirty="0" smtClean="0">
                <a:solidFill>
                  <a:schemeClr val="tx1"/>
                </a:solidFill>
                <a:latin typeface="Times New Roman" pitchFamily="18" charset="0"/>
                <a:cs typeface="Times New Roman" pitchFamily="18" charset="0"/>
              </a:rPr>
            </a:br>
            <a:r>
              <a:rPr lang="kk-KZ" sz="2000" b="1" dirty="0" smtClean="0">
                <a:solidFill>
                  <a:schemeClr val="tx1"/>
                </a:solidFill>
                <a:latin typeface="Times New Roman" pitchFamily="18" charset="0"/>
                <a:cs typeface="Times New Roman" pitchFamily="18" charset="0"/>
              </a:rPr>
              <a:t>4. Денсаулықты қадірлеуге, салауатты өмір салтын ұстануға, ойдың тазалығын және эмоционалды тұрақтылыққа баулу.</a:t>
            </a:r>
            <a:br>
              <a:rPr lang="kk-KZ" sz="2000" b="1" dirty="0" smtClean="0">
                <a:solidFill>
                  <a:schemeClr val="tx1"/>
                </a:solidFill>
                <a:latin typeface="Times New Roman" pitchFamily="18" charset="0"/>
                <a:cs typeface="Times New Roman" pitchFamily="18" charset="0"/>
              </a:rPr>
            </a:br>
            <a:r>
              <a:rPr lang="kk-KZ" sz="2000" b="1" dirty="0" smtClean="0">
                <a:solidFill>
                  <a:schemeClr val="tx1"/>
                </a:solidFill>
                <a:latin typeface="Times New Roman" pitchFamily="18" charset="0"/>
                <a:cs typeface="Times New Roman" pitchFamily="18" charset="0"/>
              </a:rPr>
              <a:t>5. Табиғатқа, табиғи мұраға ұқыптылықпен қарауға және табиғи ресурстарды үнемді әрі тиімді қолдануға тәрбиелеу</a:t>
            </a:r>
            <a:br>
              <a:rPr lang="kk-KZ" sz="2000" b="1" dirty="0" smtClean="0">
                <a:solidFill>
                  <a:schemeClr val="tx1"/>
                </a:solidFill>
                <a:latin typeface="Times New Roman" pitchFamily="18" charset="0"/>
                <a:cs typeface="Times New Roman" pitchFamily="18" charset="0"/>
              </a:rPr>
            </a:br>
            <a:r>
              <a:rPr lang="kk-KZ" sz="2000" b="1" dirty="0" smtClean="0">
                <a:solidFill>
                  <a:schemeClr val="tx1"/>
                </a:solidFill>
                <a:latin typeface="Times New Roman" pitchFamily="18" charset="0"/>
                <a:cs typeface="Times New Roman" pitchFamily="18" charset="0"/>
              </a:rPr>
              <a:t>және еңбекқорлыққа баулу.</a:t>
            </a:r>
            <a:br>
              <a:rPr lang="kk-KZ" sz="2000" b="1" dirty="0" smtClean="0">
                <a:solidFill>
                  <a:schemeClr val="tx1"/>
                </a:solidFill>
                <a:latin typeface="Times New Roman" pitchFamily="18" charset="0"/>
                <a:cs typeface="Times New Roman" pitchFamily="18" charset="0"/>
              </a:rPr>
            </a:br>
            <a:endParaRPr lang="ru-RU" sz="20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3081" y="262759"/>
            <a:ext cx="9389659" cy="1320800"/>
          </a:xfrm>
        </p:spPr>
        <p:txBody>
          <a:bodyPr/>
          <a:lstStyle/>
          <a:p>
            <a:pPr algn="ctr"/>
            <a:r>
              <a:rPr lang="kk-KZ" sz="2800" dirty="0" smtClean="0">
                <a:solidFill>
                  <a:schemeClr val="tx1"/>
                </a:solidFill>
                <a:latin typeface="Times New Roman" pitchFamily="18" charset="0"/>
                <a:cs typeface="Times New Roman" pitchFamily="18" charset="0"/>
              </a:rPr>
              <a:t>Мектеп асханасында ыстық тамақтың ұйымдастырылу барысы</a:t>
            </a:r>
            <a:r>
              <a:rPr lang="kk-KZ" dirty="0" smtClean="0">
                <a:solidFill>
                  <a:schemeClr val="tx1"/>
                </a:solidFill>
              </a:rPr>
              <a:t>.</a:t>
            </a:r>
            <a:endParaRPr lang="ru-RU" dirty="0">
              <a:solidFill>
                <a:schemeClr val="tx1"/>
              </a:solidFill>
            </a:endParaRPr>
          </a:p>
        </p:txBody>
      </p:sp>
      <p:pic>
        <p:nvPicPr>
          <p:cNvPr id="9218" name="Picture 2"/>
          <p:cNvPicPr>
            <a:picLocks noGrp="1" noChangeAspect="1" noChangeArrowheads="1"/>
          </p:cNvPicPr>
          <p:nvPr>
            <p:ph idx="1"/>
          </p:nvPr>
        </p:nvPicPr>
        <p:blipFill>
          <a:blip r:embed="rId2" cstate="print"/>
          <a:srcRect/>
          <a:stretch>
            <a:fillRect/>
          </a:stretch>
        </p:blipFill>
        <p:spPr bwMode="auto">
          <a:xfrm>
            <a:off x="2974271" y="1396313"/>
            <a:ext cx="4600236" cy="50727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p:cNvSpPr>
            <a:spLocks noGrp="1"/>
          </p:cNvSpPr>
          <p:nvPr>
            <p:ph type="title"/>
          </p:nvPr>
        </p:nvSpPr>
        <p:spPr>
          <a:xfrm>
            <a:off x="300251" y="2797791"/>
            <a:ext cx="5895834" cy="545912"/>
          </a:xfrm>
        </p:spPr>
        <p:txBody>
          <a:bodyPr>
            <a:noAutofit/>
          </a:bodyPr>
          <a:lstStyle/>
          <a:p>
            <a:pPr algn="ctr"/>
            <a:r>
              <a:rPr lang="kk-KZ" sz="1800" dirty="0" smtClean="0">
                <a:solidFill>
                  <a:schemeClr val="tx1"/>
                </a:solidFill>
                <a:latin typeface="Times New Roman" pitchFamily="18" charset="0"/>
                <a:cs typeface="Times New Roman" pitchFamily="18" charset="0"/>
              </a:rPr>
              <a:t>Дублер күнін” өткізу барысы бойынша бастамашыл топ  мүшелерімен пікірлесу</a:t>
            </a:r>
            <a:endParaRPr lang="ru-RU" sz="1800" dirty="0">
              <a:solidFill>
                <a:schemeClr val="tx1"/>
              </a:solidFill>
              <a:latin typeface="Times New Roman" pitchFamily="18" charset="0"/>
              <a:cs typeface="Times New Roman" pitchFamily="18" charset="0"/>
            </a:endParaRPr>
          </a:p>
        </p:txBody>
      </p:sp>
      <p:sp>
        <p:nvSpPr>
          <p:cNvPr id="14" name="Содержимое 13"/>
          <p:cNvSpPr>
            <a:spLocks noGrp="1"/>
          </p:cNvSpPr>
          <p:nvPr>
            <p:ph idx="4294967295"/>
          </p:nvPr>
        </p:nvSpPr>
        <p:spPr>
          <a:xfrm>
            <a:off x="191069" y="178440"/>
            <a:ext cx="9075738" cy="1077912"/>
          </a:xfrm>
        </p:spPr>
        <p:txBody>
          <a:bodyPr>
            <a:noAutofit/>
          </a:bodyPr>
          <a:lstStyle/>
          <a:p>
            <a:r>
              <a:rPr lang="kk-KZ" dirty="0" smtClean="0">
                <a:solidFill>
                  <a:schemeClr val="tx1"/>
                </a:solidFill>
                <a:latin typeface="Times New Roman" pitchFamily="18" charset="0"/>
                <a:cs typeface="Times New Roman" pitchFamily="18" charset="0"/>
              </a:rPr>
              <a:t>ТАБББ-нің №653 бұйрығының негізінде “Дублерлер күні” өткізу</a:t>
            </a:r>
          </a:p>
          <a:p>
            <a:r>
              <a:rPr lang="kk-KZ" dirty="0" smtClean="0">
                <a:solidFill>
                  <a:schemeClr val="tx1"/>
                </a:solidFill>
                <a:latin typeface="Times New Roman" pitchFamily="18" charset="0"/>
                <a:cs typeface="Times New Roman" pitchFamily="18" charset="0"/>
              </a:rPr>
              <a:t>Мақсаты:  балалар мен ересектердің  бірлескен  қызметін ұйымдастыру арқылы мектеп оқушыларының әлеуметтік-құзіретті тұлғасын дамыту үшін жағдайлар жасау.</a:t>
            </a:r>
            <a:endParaRPr lang="ru-RU" dirty="0" smtClean="0">
              <a:solidFill>
                <a:schemeClr val="tx1"/>
              </a:solidFill>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pic>
        <p:nvPicPr>
          <p:cNvPr id="15" name="Picture 2"/>
          <p:cNvPicPr>
            <a:picLocks noChangeAspect="1" noChangeArrowheads="1"/>
          </p:cNvPicPr>
          <p:nvPr/>
        </p:nvPicPr>
        <p:blipFill>
          <a:blip r:embed="rId2" cstate="print"/>
          <a:srcRect t="19580" r="685"/>
          <a:stretch>
            <a:fillRect/>
          </a:stretch>
        </p:blipFill>
        <p:spPr bwMode="auto">
          <a:xfrm>
            <a:off x="9512802" y="3214991"/>
            <a:ext cx="2360750" cy="1690742"/>
          </a:xfrm>
          <a:prstGeom prst="rect">
            <a:avLst/>
          </a:prstGeom>
          <a:noFill/>
          <a:ln w="9525">
            <a:noFill/>
            <a:miter lim="800000"/>
            <a:headEnd/>
            <a:tailEnd/>
          </a:ln>
          <a:effectLst/>
        </p:spPr>
      </p:pic>
      <p:pic>
        <p:nvPicPr>
          <p:cNvPr id="16" name="Picture 3"/>
          <p:cNvPicPr>
            <a:picLocks noChangeAspect="1" noChangeArrowheads="1"/>
          </p:cNvPicPr>
          <p:nvPr/>
        </p:nvPicPr>
        <p:blipFill>
          <a:blip r:embed="rId3" cstate="print"/>
          <a:srcRect/>
          <a:stretch>
            <a:fillRect/>
          </a:stretch>
        </p:blipFill>
        <p:spPr bwMode="auto">
          <a:xfrm>
            <a:off x="700673" y="3500887"/>
            <a:ext cx="2183308" cy="3062342"/>
          </a:xfrm>
          <a:prstGeom prst="rect">
            <a:avLst/>
          </a:prstGeom>
          <a:noFill/>
          <a:ln w="9525">
            <a:noFill/>
            <a:miter lim="800000"/>
            <a:headEnd/>
            <a:tailEnd/>
          </a:ln>
          <a:effectLst/>
        </p:spPr>
      </p:pic>
      <p:pic>
        <p:nvPicPr>
          <p:cNvPr id="17" name="Picture 4"/>
          <p:cNvPicPr>
            <a:picLocks noChangeAspect="1" noChangeArrowheads="1"/>
          </p:cNvPicPr>
          <p:nvPr/>
        </p:nvPicPr>
        <p:blipFill>
          <a:blip r:embed="rId4" cstate="print"/>
          <a:srcRect/>
          <a:stretch>
            <a:fillRect/>
          </a:stretch>
        </p:blipFill>
        <p:spPr bwMode="auto">
          <a:xfrm>
            <a:off x="3330053" y="3466616"/>
            <a:ext cx="2161825" cy="3070662"/>
          </a:xfrm>
          <a:prstGeom prst="rect">
            <a:avLst/>
          </a:prstGeom>
          <a:noFill/>
          <a:ln w="9525">
            <a:noFill/>
            <a:miter lim="800000"/>
            <a:headEnd/>
            <a:tailEnd/>
          </a:ln>
          <a:effectLst/>
        </p:spPr>
      </p:pic>
      <p:pic>
        <p:nvPicPr>
          <p:cNvPr id="18" name="Picture 5"/>
          <p:cNvPicPr>
            <a:picLocks noChangeAspect="1" noChangeArrowheads="1"/>
          </p:cNvPicPr>
          <p:nvPr/>
        </p:nvPicPr>
        <p:blipFill>
          <a:blip r:embed="rId5" cstate="print"/>
          <a:srcRect/>
          <a:stretch>
            <a:fillRect/>
          </a:stretch>
        </p:blipFill>
        <p:spPr bwMode="auto">
          <a:xfrm>
            <a:off x="6414447" y="2960569"/>
            <a:ext cx="1897039" cy="2621363"/>
          </a:xfrm>
          <a:prstGeom prst="rect">
            <a:avLst/>
          </a:prstGeom>
          <a:noFill/>
          <a:ln w="9525">
            <a:noFill/>
            <a:miter lim="800000"/>
            <a:headEnd/>
            <a:tailEnd/>
          </a:ln>
          <a:effectLst/>
        </p:spPr>
      </p:pic>
      <p:pic>
        <p:nvPicPr>
          <p:cNvPr id="19" name="Picture 6"/>
          <p:cNvPicPr>
            <a:picLocks noChangeAspect="1" noChangeArrowheads="1"/>
          </p:cNvPicPr>
          <p:nvPr/>
        </p:nvPicPr>
        <p:blipFill>
          <a:blip r:embed="rId6" cstate="print"/>
          <a:srcRect/>
          <a:stretch>
            <a:fillRect/>
          </a:stretch>
        </p:blipFill>
        <p:spPr bwMode="auto">
          <a:xfrm>
            <a:off x="9703559" y="410744"/>
            <a:ext cx="1934921" cy="2616002"/>
          </a:xfrm>
          <a:prstGeom prst="rect">
            <a:avLst/>
          </a:prstGeom>
          <a:noFill/>
          <a:ln w="9525">
            <a:noFill/>
            <a:miter lim="800000"/>
            <a:headEnd/>
            <a:tailEnd/>
          </a:ln>
          <a:effectLst/>
        </p:spPr>
      </p:pic>
      <p:pic>
        <p:nvPicPr>
          <p:cNvPr id="8" name="Picture 2"/>
          <p:cNvPicPr>
            <a:picLocks noChangeAspect="1" noChangeArrowheads="1"/>
          </p:cNvPicPr>
          <p:nvPr/>
        </p:nvPicPr>
        <p:blipFill>
          <a:blip r:embed="rId7" cstate="print"/>
          <a:srcRect t="24352"/>
          <a:stretch>
            <a:fillRect/>
          </a:stretch>
        </p:blipFill>
        <p:spPr bwMode="auto">
          <a:xfrm>
            <a:off x="696036" y="1228297"/>
            <a:ext cx="2094424" cy="1514903"/>
          </a:xfrm>
          <a:prstGeom prst="rect">
            <a:avLst/>
          </a:prstGeom>
          <a:noFill/>
          <a:ln w="9525">
            <a:noFill/>
            <a:miter lim="800000"/>
            <a:headEnd/>
            <a:tailEnd/>
          </a:ln>
          <a:effectLst/>
        </p:spPr>
      </p:pic>
      <p:pic>
        <p:nvPicPr>
          <p:cNvPr id="9" name="Picture 4"/>
          <p:cNvPicPr>
            <a:picLocks noChangeAspect="1" noChangeArrowheads="1"/>
          </p:cNvPicPr>
          <p:nvPr/>
        </p:nvPicPr>
        <p:blipFill>
          <a:blip r:embed="rId8" cstate="print"/>
          <a:srcRect/>
          <a:stretch>
            <a:fillRect/>
          </a:stretch>
        </p:blipFill>
        <p:spPr bwMode="auto">
          <a:xfrm>
            <a:off x="3454009" y="1217707"/>
            <a:ext cx="2510062" cy="1539141"/>
          </a:xfrm>
          <a:prstGeom prst="rect">
            <a:avLst/>
          </a:prstGeom>
          <a:noFill/>
          <a:ln w="9525">
            <a:noFill/>
            <a:miter lim="800000"/>
            <a:headEnd/>
            <a:tailEnd/>
          </a:ln>
          <a:effectLst/>
        </p:spPr>
      </p:pic>
      <p:pic>
        <p:nvPicPr>
          <p:cNvPr id="10" name="Picture 3"/>
          <p:cNvPicPr>
            <a:picLocks noChangeAspect="1" noChangeArrowheads="1"/>
          </p:cNvPicPr>
          <p:nvPr/>
        </p:nvPicPr>
        <p:blipFill>
          <a:blip r:embed="rId9" cstate="print"/>
          <a:srcRect/>
          <a:stretch>
            <a:fillRect/>
          </a:stretch>
        </p:blipFill>
        <p:spPr bwMode="auto">
          <a:xfrm>
            <a:off x="6446868" y="1236533"/>
            <a:ext cx="2110277" cy="1547610"/>
          </a:xfrm>
          <a:prstGeom prst="rect">
            <a:avLst/>
          </a:prstGeom>
          <a:noFill/>
          <a:ln w="9525">
            <a:noFill/>
            <a:miter lim="800000"/>
            <a:headEnd/>
            <a:tailEnd/>
          </a:ln>
          <a:effectLst/>
        </p:spPr>
      </p:pic>
      <p:sp>
        <p:nvSpPr>
          <p:cNvPr id="12" name="Прямоугольник 11"/>
          <p:cNvSpPr/>
          <p:nvPr/>
        </p:nvSpPr>
        <p:spPr>
          <a:xfrm>
            <a:off x="5736609" y="5696887"/>
            <a:ext cx="6096000" cy="738664"/>
          </a:xfrm>
          <a:prstGeom prst="rect">
            <a:avLst/>
          </a:prstGeom>
        </p:spPr>
        <p:txBody>
          <a:bodyPr>
            <a:spAutoFit/>
          </a:bodyPr>
          <a:lstStyle/>
          <a:p>
            <a:r>
              <a:rPr lang="en-US" sz="1400" dirty="0" smtClean="0">
                <a:latin typeface="Times New Roman" pitchFamily="18" charset="0"/>
                <a:cs typeface="Times New Roman" pitchFamily="18" charset="0"/>
                <a:hlinkClick r:id="rId10"/>
              </a:rPr>
              <a:t>https://www.facebook.com/100057494752708/posts/pfbid0vhNdiqix9BPtAD8g6FKaHqY2Us5xhq9PiRbWU553FTBUGhUbyy1F5XNiB4wqtkmrl/?app=fbl</a:t>
            </a:r>
            <a:endParaRPr lang="kk-KZ" sz="1400"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337482" y="268406"/>
            <a:ext cx="7246960" cy="782472"/>
          </a:xfrm>
        </p:spPr>
        <p:txBody>
          <a:bodyPr>
            <a:normAutofit/>
          </a:bodyPr>
          <a:lstStyle/>
          <a:p>
            <a:r>
              <a:rPr lang="kk-KZ" sz="2000" b="1" dirty="0" smtClean="0">
                <a:solidFill>
                  <a:schemeClr val="tx1"/>
                </a:solidFill>
                <a:latin typeface="Times New Roman" pitchFamily="18" charset="0"/>
                <a:cs typeface="Times New Roman" pitchFamily="18" charset="0"/>
              </a:rPr>
              <a:t>Жол  ережесі туралы түсінік.</a:t>
            </a:r>
            <a:br>
              <a:rPr lang="kk-KZ" sz="2000" b="1" dirty="0" smtClean="0">
                <a:solidFill>
                  <a:schemeClr val="tx1"/>
                </a:solidFill>
                <a:latin typeface="Times New Roman" pitchFamily="18" charset="0"/>
                <a:cs typeface="Times New Roman" pitchFamily="18" charset="0"/>
              </a:rPr>
            </a:br>
            <a:r>
              <a:rPr lang="kk-KZ" sz="2000" b="1" dirty="0" smtClean="0">
                <a:solidFill>
                  <a:schemeClr val="tx1"/>
                </a:solidFill>
                <a:latin typeface="Times New Roman" pitchFamily="18" charset="0"/>
                <a:cs typeface="Times New Roman" pitchFamily="18" charset="0"/>
              </a:rPr>
              <a:t>Күзгі демалыс кезіндегі ата-аналарға арналған жадынама</a:t>
            </a:r>
            <a:endParaRPr lang="ru-RU" sz="2000" b="1" dirty="0">
              <a:solidFill>
                <a:schemeClr val="tx1"/>
              </a:solidFill>
              <a:latin typeface="Times New Roman" pitchFamily="18" charset="0"/>
              <a:cs typeface="Times New Roman" pitchFamily="18" charset="0"/>
            </a:endParaRPr>
          </a:p>
        </p:txBody>
      </p:sp>
      <p:pic>
        <p:nvPicPr>
          <p:cNvPr id="54273" name="Picture 1"/>
          <p:cNvPicPr>
            <a:picLocks noGrp="1" noChangeAspect="1" noChangeArrowheads="1"/>
          </p:cNvPicPr>
          <p:nvPr>
            <p:ph idx="4294967295"/>
          </p:nvPr>
        </p:nvPicPr>
        <p:blipFill>
          <a:blip r:embed="rId2" cstate="print"/>
          <a:srcRect/>
          <a:stretch>
            <a:fillRect/>
          </a:stretch>
        </p:blipFill>
        <p:spPr bwMode="auto">
          <a:xfrm>
            <a:off x="859810" y="1135854"/>
            <a:ext cx="1959994" cy="1525460"/>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a:stretch>
            <a:fillRect/>
          </a:stretch>
        </p:blipFill>
        <p:spPr bwMode="auto">
          <a:xfrm>
            <a:off x="6660106" y="1113118"/>
            <a:ext cx="1835296" cy="1589138"/>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3944202" y="1146412"/>
            <a:ext cx="1946759" cy="1569493"/>
          </a:xfrm>
          <a:prstGeom prst="rect">
            <a:avLst/>
          </a:prstGeom>
          <a:noFill/>
          <a:ln w="9525">
            <a:noFill/>
            <a:miter lim="800000"/>
            <a:headEnd/>
            <a:tailEnd/>
          </a:ln>
          <a:effectLst/>
        </p:spPr>
      </p:pic>
      <p:sp>
        <p:nvSpPr>
          <p:cNvPr id="5" name="Прямоугольник 4"/>
          <p:cNvSpPr/>
          <p:nvPr/>
        </p:nvSpPr>
        <p:spPr>
          <a:xfrm>
            <a:off x="2647665" y="5199798"/>
            <a:ext cx="8038531" cy="646331"/>
          </a:xfrm>
          <a:prstGeom prst="rect">
            <a:avLst/>
          </a:prstGeom>
        </p:spPr>
        <p:txBody>
          <a:bodyPr wrap="square">
            <a:spAutoFit/>
          </a:bodyPr>
          <a:lstStyle/>
          <a:p>
            <a:r>
              <a:rPr lang="en-US" sz="1200" dirty="0" smtClean="0">
                <a:latin typeface="Times New Roman" pitchFamily="18" charset="0"/>
                <a:cs typeface="Times New Roman" pitchFamily="18" charset="0"/>
                <a:hlinkClick r:id="rId5"/>
              </a:rPr>
              <a:t>https://www.facebook.com/100057494752708/posts/pfbid0GTReLrp3tAE7JDnEbg88pYm7tTkjN7sKdh1BU4H25BkVRyozHthGv9324WtXX6LEl/?app=fbl</a:t>
            </a:r>
            <a:endParaRPr lang="kk-KZ" sz="1200" dirty="0" smtClean="0">
              <a:latin typeface="Times New Roman" pitchFamily="18" charset="0"/>
              <a:cs typeface="Times New Roman" pitchFamily="18" charset="0"/>
            </a:endParaRPr>
          </a:p>
          <a:p>
            <a:endParaRPr lang="ru-RU" sz="1200" dirty="0">
              <a:latin typeface="Times New Roman" pitchFamily="18" charset="0"/>
              <a:cs typeface="Times New Roman" pitchFamily="18" charset="0"/>
            </a:endParaRPr>
          </a:p>
        </p:txBody>
      </p:sp>
      <p:sp>
        <p:nvSpPr>
          <p:cNvPr id="8" name="Прямоугольник 7"/>
          <p:cNvSpPr/>
          <p:nvPr/>
        </p:nvSpPr>
        <p:spPr>
          <a:xfrm>
            <a:off x="2661314" y="5806068"/>
            <a:ext cx="7806519" cy="830997"/>
          </a:xfrm>
          <a:prstGeom prst="rect">
            <a:avLst/>
          </a:prstGeom>
        </p:spPr>
        <p:txBody>
          <a:bodyPr wrap="square">
            <a:spAutoFit/>
          </a:bodyPr>
          <a:lstStyle/>
          <a:p>
            <a:r>
              <a:rPr lang="en-US" sz="1200" dirty="0" smtClean="0">
                <a:latin typeface="Times New Roman" pitchFamily="18" charset="0"/>
                <a:cs typeface="Times New Roman" pitchFamily="18" charset="0"/>
                <a:hlinkClick r:id="rId6"/>
              </a:rPr>
              <a:t>https://www.facebook.com/100057494752708/posts/pfbid0jctcgYcpYJ7fUQ9des13VCMi5E7KkinjsmaoJhm6Tgckgb5i9AuRY4aLeUTh8Ewhl/?app=f</a:t>
            </a:r>
            <a:r>
              <a:rPr lang="en-US" dirty="0" smtClean="0">
                <a:hlinkClick r:id="rId6"/>
              </a:rPr>
              <a:t>bl</a:t>
            </a:r>
            <a:endParaRPr lang="kk-KZ" dirty="0" smtClean="0"/>
          </a:p>
          <a:p>
            <a:endParaRPr lang="ru-RU" dirty="0"/>
          </a:p>
        </p:txBody>
      </p:sp>
      <p:pic>
        <p:nvPicPr>
          <p:cNvPr id="10" name="Picture 2"/>
          <p:cNvPicPr>
            <a:picLocks noChangeAspect="1" noChangeArrowheads="1"/>
          </p:cNvPicPr>
          <p:nvPr/>
        </p:nvPicPr>
        <p:blipFill>
          <a:blip r:embed="rId7" cstate="print"/>
          <a:srcRect t="26965" r="5511" b="11854"/>
          <a:stretch>
            <a:fillRect/>
          </a:stretch>
        </p:blipFill>
        <p:spPr bwMode="auto">
          <a:xfrm>
            <a:off x="996286" y="3001181"/>
            <a:ext cx="1392072" cy="1952955"/>
          </a:xfrm>
          <a:prstGeom prst="rect">
            <a:avLst/>
          </a:prstGeom>
          <a:noFill/>
          <a:ln w="9525">
            <a:noFill/>
            <a:miter lim="800000"/>
            <a:headEnd/>
            <a:tailEnd/>
          </a:ln>
          <a:effectLst/>
        </p:spPr>
      </p:pic>
      <p:pic>
        <p:nvPicPr>
          <p:cNvPr id="11" name="Picture 3"/>
          <p:cNvPicPr>
            <a:picLocks noChangeAspect="1" noChangeArrowheads="1"/>
          </p:cNvPicPr>
          <p:nvPr/>
        </p:nvPicPr>
        <p:blipFill>
          <a:blip r:embed="rId8" cstate="print"/>
          <a:srcRect t="16065" r="3226" b="20996"/>
          <a:stretch>
            <a:fillRect/>
          </a:stretch>
        </p:blipFill>
        <p:spPr bwMode="auto">
          <a:xfrm>
            <a:off x="2975212" y="3086188"/>
            <a:ext cx="1296537" cy="1895245"/>
          </a:xfrm>
          <a:prstGeom prst="rect">
            <a:avLst/>
          </a:prstGeom>
          <a:noFill/>
          <a:ln w="9525">
            <a:noFill/>
            <a:miter lim="800000"/>
            <a:headEnd/>
            <a:tailEnd/>
          </a:ln>
          <a:effectLst/>
        </p:spPr>
      </p:pic>
      <p:pic>
        <p:nvPicPr>
          <p:cNvPr id="12" name="Picture 4"/>
          <p:cNvPicPr>
            <a:picLocks noChangeAspect="1" noChangeArrowheads="1"/>
          </p:cNvPicPr>
          <p:nvPr/>
        </p:nvPicPr>
        <p:blipFill>
          <a:blip r:embed="rId9" cstate="print"/>
          <a:srcRect t="21339" r="179" b="12205"/>
          <a:stretch>
            <a:fillRect/>
          </a:stretch>
        </p:blipFill>
        <p:spPr bwMode="auto">
          <a:xfrm>
            <a:off x="4572000" y="3065597"/>
            <a:ext cx="1473958" cy="1888540"/>
          </a:xfrm>
          <a:prstGeom prst="rect">
            <a:avLst/>
          </a:prstGeom>
          <a:noFill/>
          <a:ln w="9525">
            <a:noFill/>
            <a:miter lim="800000"/>
            <a:headEnd/>
            <a:tailEnd/>
          </a:ln>
          <a:effectLst/>
        </p:spPr>
      </p:pic>
      <p:pic>
        <p:nvPicPr>
          <p:cNvPr id="13" name="Picture 5"/>
          <p:cNvPicPr>
            <a:picLocks noChangeAspect="1" noChangeArrowheads="1"/>
          </p:cNvPicPr>
          <p:nvPr/>
        </p:nvPicPr>
        <p:blipFill>
          <a:blip r:embed="rId10" cstate="print"/>
          <a:srcRect t="22746" r="179" b="11854"/>
          <a:stretch>
            <a:fillRect/>
          </a:stretch>
        </p:blipFill>
        <p:spPr bwMode="auto">
          <a:xfrm>
            <a:off x="6577843" y="2934268"/>
            <a:ext cx="1788234" cy="21154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134" y="215462"/>
            <a:ext cx="10311232" cy="1320800"/>
          </a:xfrm>
        </p:spPr>
        <p:txBody>
          <a:bodyPr>
            <a:normAutofit fontScale="90000"/>
          </a:bodyPr>
          <a:lstStyle/>
          <a:p>
            <a:r>
              <a:rPr lang="kk-KZ" sz="2000" dirty="0" smtClean="0">
                <a:solidFill>
                  <a:schemeClr val="tx1"/>
                </a:solidFill>
                <a:latin typeface="Times New Roman" pitchFamily="18" charset="0"/>
                <a:cs typeface="Times New Roman" pitchFamily="18" charset="0"/>
              </a:rPr>
              <a:t>       ТАБББ-нің №653 бұйрығы негізінде «Жетіарал мектеп-балабақшасы» кешені» КММ-де  26.09-05.10.2023ж күндері аралығында «Мұғалім  күні» мерекесіне орай іс-шаралар өтті.  Өткізілген сынып сағаттары, құттықтау топтамалары, мерекелік күн, күзгі гұл шоқтары фестивалі,дублерлер күні, челлендж, эссе байқауы сияқты шаралар мектептің әлеуметтік желідегі парақшасына жарияланды.</a:t>
            </a:r>
            <a:r>
              <a:rPr lang="ru-RU" dirty="0" smtClean="0"/>
              <a:t/>
            </a:r>
            <a:br>
              <a:rPr lang="ru-RU" dirty="0" smtClean="0"/>
            </a:br>
            <a:endParaRPr lang="ru-RU" dirty="0"/>
          </a:p>
        </p:txBody>
      </p:sp>
      <p:pic>
        <p:nvPicPr>
          <p:cNvPr id="5" name="Рисунок 4" descr="D:\USERDATA\Downloads\WhatsApp Image 2023-10-23 at 03.46.26.jpeg"/>
          <p:cNvPicPr/>
          <p:nvPr/>
        </p:nvPicPr>
        <p:blipFill>
          <a:blip r:embed="rId2" cstate="print"/>
          <a:srcRect t="10328" b="23528"/>
          <a:stretch>
            <a:fillRect/>
          </a:stretch>
        </p:blipFill>
        <p:spPr bwMode="auto">
          <a:xfrm>
            <a:off x="2197290" y="1460310"/>
            <a:ext cx="1761868" cy="219705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6" name="Рисунок 5" descr="D:\USERDATA\Downloads\WhatsApp Image 2023-10-23 at 03.46.26 (1).jpeg"/>
          <p:cNvPicPr/>
          <p:nvPr/>
        </p:nvPicPr>
        <p:blipFill>
          <a:blip r:embed="rId3" cstate="print"/>
          <a:srcRect t="24846" b="16778"/>
          <a:stretch>
            <a:fillRect/>
          </a:stretch>
        </p:blipFill>
        <p:spPr bwMode="auto">
          <a:xfrm>
            <a:off x="6482686" y="1487606"/>
            <a:ext cx="1686535" cy="214269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7" name="Рисунок 6" descr="D:\USERDATA\Downloads\WhatsApp Image 2023-10-23 at 03.46.25.jpeg"/>
          <p:cNvPicPr/>
          <p:nvPr/>
        </p:nvPicPr>
        <p:blipFill>
          <a:blip r:embed="rId4" cstate="print"/>
          <a:srcRect t="12079" b="16546"/>
          <a:stretch>
            <a:fillRect/>
          </a:stretch>
        </p:blipFill>
        <p:spPr bwMode="auto">
          <a:xfrm>
            <a:off x="2333768" y="3807725"/>
            <a:ext cx="1533063" cy="2209056"/>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8" name="Рисунок 7" descr="D:\USERDATA\Downloads\WhatsApp Image 2023-10-23 at 03.46.25 (3).jpeg"/>
          <p:cNvPicPr/>
          <p:nvPr/>
        </p:nvPicPr>
        <p:blipFill>
          <a:blip r:embed="rId5" cstate="print"/>
          <a:srcRect t="14689" b="21563"/>
          <a:stretch>
            <a:fillRect/>
          </a:stretch>
        </p:blipFill>
        <p:spPr bwMode="auto">
          <a:xfrm>
            <a:off x="4299045" y="1446663"/>
            <a:ext cx="1473958" cy="219729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9" name="Рисунок 8" descr="D:\USERDATA\Downloads\WhatsApp Image 2023-10-23 at 03.46.25 (7).jpeg"/>
          <p:cNvPicPr/>
          <p:nvPr/>
        </p:nvPicPr>
        <p:blipFill>
          <a:blip r:embed="rId6" cstate="print"/>
          <a:srcRect t="13211" b="23210"/>
          <a:stretch>
            <a:fillRect/>
          </a:stretch>
        </p:blipFill>
        <p:spPr bwMode="auto">
          <a:xfrm>
            <a:off x="245659" y="3671247"/>
            <a:ext cx="1647747" cy="2293089"/>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10" name="Рисунок 9" descr="D:\USERDATA\Downloads\WhatsApp Image 2023-10-23 at 03.46.25 (6).jpeg"/>
          <p:cNvPicPr/>
          <p:nvPr/>
        </p:nvPicPr>
        <p:blipFill>
          <a:blip r:embed="rId7" cstate="print"/>
          <a:srcRect t="21719" b="13451"/>
          <a:stretch>
            <a:fillRect/>
          </a:stretch>
        </p:blipFill>
        <p:spPr bwMode="auto">
          <a:xfrm>
            <a:off x="8136890" y="1456331"/>
            <a:ext cx="1580669" cy="218079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1" name="Рисунок 10" descr="D:\USERDATA\Downloads\WhatsApp Image 2023-10-23 at 03.46.27.jpeg"/>
          <p:cNvPicPr/>
          <p:nvPr/>
        </p:nvPicPr>
        <p:blipFill>
          <a:blip r:embed="rId8" cstate="print"/>
          <a:srcRect t="13764" b="21537"/>
          <a:stretch>
            <a:fillRect/>
          </a:stretch>
        </p:blipFill>
        <p:spPr bwMode="auto">
          <a:xfrm>
            <a:off x="6086901" y="3821373"/>
            <a:ext cx="1719617" cy="216999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2" name="Рисунок 11" descr="D:\USERDATA\Downloads\WhatsApp Image 2023-10-23 at 03.46.28 (2).jpeg"/>
          <p:cNvPicPr/>
          <p:nvPr/>
        </p:nvPicPr>
        <p:blipFill>
          <a:blip r:embed="rId9" cstate="print"/>
          <a:srcRect t="30739" b="16767"/>
          <a:stretch>
            <a:fillRect/>
          </a:stretch>
        </p:blipFill>
        <p:spPr bwMode="auto">
          <a:xfrm>
            <a:off x="10099343" y="1323832"/>
            <a:ext cx="1883391" cy="203351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6"/>
          <p:cNvPicPr>
            <a:picLocks noGrp="1" noChangeAspect="1" noChangeArrowheads="1"/>
          </p:cNvPicPr>
          <p:nvPr>
            <p:ph idx="1"/>
          </p:nvPr>
        </p:nvPicPr>
        <p:blipFill>
          <a:blip r:embed="rId10" cstate="print"/>
          <a:srcRect/>
          <a:stretch>
            <a:fillRect/>
          </a:stretch>
        </p:blipFill>
        <p:spPr bwMode="auto">
          <a:xfrm>
            <a:off x="313192" y="1405719"/>
            <a:ext cx="1669094" cy="2142531"/>
          </a:xfrm>
          <a:prstGeom prst="rect">
            <a:avLst/>
          </a:prstGeom>
          <a:noFill/>
          <a:ln w="9525">
            <a:noFill/>
            <a:miter lim="800000"/>
            <a:headEnd/>
            <a:tailEnd/>
          </a:ln>
          <a:effectLst/>
        </p:spPr>
      </p:pic>
      <p:pic>
        <p:nvPicPr>
          <p:cNvPr id="14" name="Picture 3"/>
          <p:cNvPicPr>
            <a:picLocks noChangeAspect="1" noChangeArrowheads="1"/>
          </p:cNvPicPr>
          <p:nvPr/>
        </p:nvPicPr>
        <p:blipFill>
          <a:blip r:embed="rId11" cstate="print"/>
          <a:srcRect/>
          <a:stretch>
            <a:fillRect/>
          </a:stretch>
        </p:blipFill>
        <p:spPr bwMode="auto">
          <a:xfrm>
            <a:off x="4230805" y="3810831"/>
            <a:ext cx="1692323" cy="2194184"/>
          </a:xfrm>
          <a:prstGeom prst="rect">
            <a:avLst/>
          </a:prstGeom>
          <a:noFill/>
          <a:ln w="9525">
            <a:noFill/>
            <a:miter lim="800000"/>
            <a:headEnd/>
            <a:tailEnd/>
          </a:ln>
          <a:effectLst/>
        </p:spPr>
      </p:pic>
      <p:sp>
        <p:nvSpPr>
          <p:cNvPr id="15" name="Прямоугольник 14"/>
          <p:cNvSpPr/>
          <p:nvPr/>
        </p:nvSpPr>
        <p:spPr>
          <a:xfrm>
            <a:off x="2265528" y="6168787"/>
            <a:ext cx="6933063" cy="738664"/>
          </a:xfrm>
          <a:prstGeom prst="rect">
            <a:avLst/>
          </a:prstGeom>
        </p:spPr>
        <p:txBody>
          <a:bodyPr wrap="square">
            <a:spAutoFit/>
          </a:bodyPr>
          <a:lstStyle/>
          <a:p>
            <a:r>
              <a:rPr lang="en-US" sz="1400" dirty="0" smtClean="0">
                <a:hlinkClick r:id="rId12"/>
              </a:rPr>
              <a:t>https://www.facebook.com/100057494752708/posts/pfbid0VcuwXiAU7VjbuBSY4ioFUBb8GSM369pBfvuNNLVHVn1ypnB9awG5huAYE2h7UtMql/?app=fbl</a:t>
            </a:r>
            <a:endParaRPr lang="kk-KZ" sz="1400" dirty="0" smtClean="0"/>
          </a:p>
          <a:p>
            <a:endParaRPr lang="ru-RU" sz="1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1193" y="213814"/>
            <a:ext cx="11477767" cy="1778759"/>
          </a:xfrm>
        </p:spPr>
        <p:txBody>
          <a:bodyPr>
            <a:normAutofit fontScale="90000"/>
          </a:bodyPr>
          <a:lstStyle/>
          <a:p>
            <a:r>
              <a:rPr lang="kk-KZ" sz="2000" b="1" dirty="0" smtClean="0">
                <a:solidFill>
                  <a:schemeClr val="tx1"/>
                </a:solidFill>
                <a:latin typeface="Times New Roman" pitchFamily="18" charset="0"/>
                <a:cs typeface="Times New Roman" pitchFamily="18" charset="0"/>
              </a:rPr>
              <a:t>«Біртұтас тәрбие бағдарламасы» </a:t>
            </a:r>
            <a:r>
              <a:rPr lang="kk-KZ" sz="2000" dirty="0" smtClean="0">
                <a:solidFill>
                  <a:schemeClr val="tx1"/>
                </a:solidFill>
                <a:latin typeface="Times New Roman" pitchFamily="18" charset="0"/>
                <a:cs typeface="Times New Roman" pitchFamily="18" charset="0"/>
              </a:rPr>
              <a:t>– ұлттық, адами құндылықтарға негізделген. Бұл құжатта білім беру</a:t>
            </a:r>
            <a:br>
              <a:rPr lang="kk-KZ" sz="2000" dirty="0" smtClean="0">
                <a:solidFill>
                  <a:schemeClr val="tx1"/>
                </a:solidFill>
                <a:latin typeface="Times New Roman" pitchFamily="18" charset="0"/>
                <a:cs typeface="Times New Roman" pitchFamily="18" charset="0"/>
              </a:rPr>
            </a:br>
            <a:r>
              <a:rPr lang="kk-KZ" sz="2000" dirty="0" smtClean="0">
                <a:solidFill>
                  <a:schemeClr val="tx1"/>
                </a:solidFill>
                <a:latin typeface="Times New Roman" pitchFamily="18" charset="0"/>
                <a:cs typeface="Times New Roman" pitchFamily="18" charset="0"/>
              </a:rPr>
              <a:t>ұйымдарындағы тәрбие жұмысын толыққанды жүзеге асыру үшін білім алушылардың бойында қалыптастырылуы тиіс құндылықтар мен тәрбиенің мақсаты, міндеттері айқындалады. Жалпыадамзаттық және ұлттық құндылықтарды бойына сіңірген, әлемдік озық білімді игерген саналы азаматты тәрбиелеу мақсаты көзделеді.</a:t>
            </a:r>
            <a:br>
              <a:rPr lang="kk-KZ" sz="2000" dirty="0" smtClean="0">
                <a:solidFill>
                  <a:schemeClr val="tx1"/>
                </a:solidFill>
                <a:latin typeface="Times New Roman" pitchFamily="18" charset="0"/>
                <a:cs typeface="Times New Roman" pitchFamily="18" charset="0"/>
              </a:rPr>
            </a:br>
            <a:r>
              <a:rPr lang="kk-KZ" sz="2000" dirty="0" smtClean="0">
                <a:solidFill>
                  <a:schemeClr val="tx1"/>
                </a:solidFill>
                <a:latin typeface="Times New Roman" pitchFamily="18" charset="0"/>
                <a:cs typeface="Times New Roman" pitchFamily="18" charset="0"/>
              </a:rPr>
              <a:t>Сынып жетекшілер мен мамандармен </a:t>
            </a:r>
            <a:r>
              <a:rPr lang="kk-KZ" sz="2000" b="1" dirty="0" smtClean="0">
                <a:solidFill>
                  <a:schemeClr val="tx1"/>
                </a:solidFill>
                <a:latin typeface="Times New Roman" pitchFamily="18" charset="0"/>
                <a:cs typeface="Times New Roman" pitchFamily="18" charset="0"/>
              </a:rPr>
              <a:t>«Біртұтас тәрбие бағдарламасы»  бойынша өткізілген семинар</a:t>
            </a:r>
            <a:r>
              <a:rPr lang="ru-RU" dirty="0" smtClean="0"/>
              <a:t/>
            </a:r>
            <a:br>
              <a:rPr lang="ru-RU" dirty="0" smtClean="0"/>
            </a:br>
            <a:endParaRPr lang="ru-RU" dirty="0"/>
          </a:p>
        </p:txBody>
      </p:sp>
      <p:pic>
        <p:nvPicPr>
          <p:cNvPr id="4" name="Picture 2"/>
          <p:cNvPicPr>
            <a:picLocks noGrp="1" noChangeAspect="1" noChangeArrowheads="1"/>
          </p:cNvPicPr>
          <p:nvPr>
            <p:ph idx="1"/>
          </p:nvPr>
        </p:nvPicPr>
        <p:blipFill>
          <a:blip r:embed="rId2" cstate="print"/>
          <a:srcRect t="26789" r="2668"/>
          <a:stretch>
            <a:fillRect/>
          </a:stretch>
        </p:blipFill>
        <p:spPr bwMode="auto">
          <a:xfrm>
            <a:off x="2279177" y="3739486"/>
            <a:ext cx="2661313" cy="1937982"/>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t="28820" r="-1901"/>
          <a:stretch>
            <a:fillRect/>
          </a:stretch>
        </p:blipFill>
        <p:spPr bwMode="auto">
          <a:xfrm>
            <a:off x="3917303" y="1949746"/>
            <a:ext cx="2956462" cy="1625967"/>
          </a:xfrm>
          <a:prstGeom prst="rect">
            <a:avLst/>
          </a:prstGeom>
          <a:noFill/>
          <a:ln w="9525">
            <a:noFill/>
            <a:miter lim="800000"/>
            <a:headEnd/>
            <a:tailEnd/>
          </a:ln>
          <a:effectLst/>
        </p:spPr>
      </p:pic>
      <p:pic>
        <p:nvPicPr>
          <p:cNvPr id="6" name="Picture 4"/>
          <p:cNvPicPr>
            <a:picLocks noChangeAspect="1" noChangeArrowheads="1"/>
          </p:cNvPicPr>
          <p:nvPr/>
        </p:nvPicPr>
        <p:blipFill>
          <a:blip r:embed="rId4" cstate="print"/>
          <a:srcRect t="26383" r="536"/>
          <a:stretch>
            <a:fillRect/>
          </a:stretch>
        </p:blipFill>
        <p:spPr bwMode="auto">
          <a:xfrm>
            <a:off x="7152368" y="1924334"/>
            <a:ext cx="3069806" cy="1678675"/>
          </a:xfrm>
          <a:prstGeom prst="rect">
            <a:avLst/>
          </a:prstGeom>
          <a:noFill/>
          <a:ln w="9525">
            <a:noFill/>
            <a:miter lim="800000"/>
            <a:headEnd/>
            <a:tailEnd/>
          </a:ln>
          <a:effectLst/>
        </p:spPr>
      </p:pic>
      <p:pic>
        <p:nvPicPr>
          <p:cNvPr id="7" name="Picture 5"/>
          <p:cNvPicPr>
            <a:picLocks noChangeAspect="1" noChangeArrowheads="1"/>
          </p:cNvPicPr>
          <p:nvPr/>
        </p:nvPicPr>
        <p:blipFill>
          <a:blip r:embed="rId5" cstate="print"/>
          <a:srcRect t="29226" r="1450"/>
          <a:stretch>
            <a:fillRect/>
          </a:stretch>
        </p:blipFill>
        <p:spPr bwMode="auto">
          <a:xfrm>
            <a:off x="5513695" y="3702866"/>
            <a:ext cx="2483893" cy="1892717"/>
          </a:xfrm>
          <a:prstGeom prst="rect">
            <a:avLst/>
          </a:prstGeom>
          <a:noFill/>
          <a:ln w="9525">
            <a:noFill/>
            <a:miter lim="800000"/>
            <a:headEnd/>
            <a:tailEnd/>
          </a:ln>
          <a:effectLst/>
        </p:spPr>
      </p:pic>
      <p:pic>
        <p:nvPicPr>
          <p:cNvPr id="8" name="Picture 6"/>
          <p:cNvPicPr>
            <a:picLocks noChangeAspect="1" noChangeArrowheads="1"/>
          </p:cNvPicPr>
          <p:nvPr/>
        </p:nvPicPr>
        <p:blipFill>
          <a:blip r:embed="rId6" cstate="print"/>
          <a:srcRect/>
          <a:stretch>
            <a:fillRect/>
          </a:stretch>
        </p:blipFill>
        <p:spPr bwMode="auto">
          <a:xfrm>
            <a:off x="525911" y="1918315"/>
            <a:ext cx="2667665" cy="1711989"/>
          </a:xfrm>
          <a:prstGeom prst="rect">
            <a:avLst/>
          </a:prstGeom>
          <a:noFill/>
          <a:ln w="9525">
            <a:noFill/>
            <a:miter lim="800000"/>
            <a:headEnd/>
            <a:tailEnd/>
          </a:ln>
          <a:effectLst/>
        </p:spPr>
      </p:pic>
      <p:sp>
        <p:nvSpPr>
          <p:cNvPr id="9" name="Прямоугольник 8"/>
          <p:cNvSpPr/>
          <p:nvPr/>
        </p:nvSpPr>
        <p:spPr>
          <a:xfrm>
            <a:off x="1983474" y="5936775"/>
            <a:ext cx="6942161" cy="738664"/>
          </a:xfrm>
          <a:prstGeom prst="rect">
            <a:avLst/>
          </a:prstGeom>
        </p:spPr>
        <p:txBody>
          <a:bodyPr wrap="square">
            <a:spAutoFit/>
          </a:bodyPr>
          <a:lstStyle/>
          <a:p>
            <a:r>
              <a:rPr lang="en-US" sz="1400" dirty="0" smtClean="0">
                <a:latin typeface="Times New Roman" pitchFamily="18" charset="0"/>
                <a:cs typeface="Times New Roman" pitchFamily="18" charset="0"/>
                <a:hlinkClick r:id="rId7"/>
              </a:rPr>
              <a:t>https://www.facebook.com/100057494752708/posts/pfbid02CTMSQy6ofdk9CVKJXW6vB9zcRaJYKW5knBNbypcoGLWCHSkYCx7GWvq4jpFzm86wl/?app=fbl</a:t>
            </a:r>
            <a:endParaRPr lang="kk-KZ" sz="1400"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0436" y="395786"/>
            <a:ext cx="5240740" cy="354842"/>
          </a:xfrm>
        </p:spPr>
        <p:txBody>
          <a:bodyPr>
            <a:noAutofit/>
          </a:bodyPr>
          <a:lstStyle/>
          <a:p>
            <a:pPr algn="ctr"/>
            <a:r>
              <a:rPr lang="kk-KZ" sz="2000" dirty="0" smtClean="0">
                <a:solidFill>
                  <a:schemeClr val="tx1"/>
                </a:solidFill>
                <a:latin typeface="Times New Roman" pitchFamily="18" charset="0"/>
                <a:cs typeface="Times New Roman" pitchFamily="18" charset="0"/>
              </a:rPr>
              <a:t>ҚР Мемлекттік Гимннің орындалуы</a:t>
            </a:r>
            <a:endParaRPr lang="ru-RU" sz="2000" dirty="0">
              <a:solidFill>
                <a:schemeClr val="tx1"/>
              </a:solidFill>
              <a:latin typeface="Times New Roman" pitchFamily="18" charset="0"/>
              <a:cs typeface="Times New Roman" pitchFamily="18" charset="0"/>
            </a:endParaRPr>
          </a:p>
        </p:txBody>
      </p:sp>
      <p:pic>
        <p:nvPicPr>
          <p:cNvPr id="3074" name="Picture 2" descr="C:\Users\Администратор\Desktop\Новая папка (2)\20231023_082250.jpg"/>
          <p:cNvPicPr>
            <a:picLocks noGrp="1" noChangeAspect="1" noChangeArrowheads="1"/>
          </p:cNvPicPr>
          <p:nvPr>
            <p:ph idx="1"/>
          </p:nvPr>
        </p:nvPicPr>
        <p:blipFill>
          <a:blip r:embed="rId2" cstate="print"/>
          <a:srcRect/>
          <a:stretch>
            <a:fillRect/>
          </a:stretch>
        </p:blipFill>
        <p:spPr bwMode="auto">
          <a:xfrm>
            <a:off x="614149" y="1216191"/>
            <a:ext cx="3284268" cy="2018327"/>
          </a:xfrm>
          <a:prstGeom prst="rect">
            <a:avLst/>
          </a:prstGeom>
          <a:noFill/>
        </p:spPr>
      </p:pic>
      <p:pic>
        <p:nvPicPr>
          <p:cNvPr id="5" name="Picture 2" descr="C:\Users\Администратор\Desktop\Новая папка (2)\20231023_080758.jpg"/>
          <p:cNvPicPr>
            <a:picLocks noChangeAspect="1" noChangeArrowheads="1"/>
          </p:cNvPicPr>
          <p:nvPr/>
        </p:nvPicPr>
        <p:blipFill>
          <a:blip r:embed="rId3" cstate="print"/>
          <a:srcRect/>
          <a:stretch>
            <a:fillRect/>
          </a:stretch>
        </p:blipFill>
        <p:spPr bwMode="auto">
          <a:xfrm>
            <a:off x="7802754" y="1199595"/>
            <a:ext cx="2779066" cy="1939390"/>
          </a:xfrm>
          <a:prstGeom prst="rect">
            <a:avLst/>
          </a:prstGeom>
          <a:noFill/>
        </p:spPr>
      </p:pic>
      <p:pic>
        <p:nvPicPr>
          <p:cNvPr id="7" name="Picture 3" descr="C:\Users\Администратор\Desktop\Новая папка (2)\20231023_080818.jpg"/>
          <p:cNvPicPr>
            <a:picLocks noGrp="1" noChangeAspect="1" noChangeArrowheads="1"/>
          </p:cNvPicPr>
          <p:nvPr>
            <p:ph idx="1"/>
          </p:nvPr>
        </p:nvPicPr>
        <p:blipFill>
          <a:blip r:embed="rId4" cstate="print"/>
          <a:srcRect/>
          <a:stretch>
            <a:fillRect/>
          </a:stretch>
        </p:blipFill>
        <p:spPr bwMode="auto">
          <a:xfrm>
            <a:off x="4190567" y="1229928"/>
            <a:ext cx="3165575" cy="1963648"/>
          </a:xfrm>
          <a:prstGeom prst="rect">
            <a:avLst/>
          </a:prstGeom>
          <a:noFill/>
        </p:spPr>
      </p:pic>
      <p:pic>
        <p:nvPicPr>
          <p:cNvPr id="8" name="Picture 4" descr="C:\Users\Администратор\Desktop\Новая папка (2)\20231023_080936.jpg"/>
          <p:cNvPicPr>
            <a:picLocks noChangeAspect="1" noChangeArrowheads="1"/>
          </p:cNvPicPr>
          <p:nvPr/>
        </p:nvPicPr>
        <p:blipFill>
          <a:blip r:embed="rId5" cstate="print"/>
          <a:srcRect/>
          <a:stretch>
            <a:fillRect/>
          </a:stretch>
        </p:blipFill>
        <p:spPr bwMode="auto">
          <a:xfrm>
            <a:off x="5809239" y="3453926"/>
            <a:ext cx="3075453" cy="2005178"/>
          </a:xfrm>
          <a:prstGeom prst="rect">
            <a:avLst/>
          </a:prstGeom>
          <a:noFill/>
        </p:spPr>
      </p:pic>
      <p:pic>
        <p:nvPicPr>
          <p:cNvPr id="9" name="Picture 2"/>
          <p:cNvPicPr>
            <a:picLocks noChangeAspect="1" noChangeArrowheads="1"/>
          </p:cNvPicPr>
          <p:nvPr/>
        </p:nvPicPr>
        <p:blipFill>
          <a:blip r:embed="rId6" cstate="print"/>
          <a:srcRect/>
          <a:stretch>
            <a:fillRect/>
          </a:stretch>
        </p:blipFill>
        <p:spPr bwMode="auto">
          <a:xfrm>
            <a:off x="650858" y="3593401"/>
            <a:ext cx="3225107" cy="21250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4504" y="0"/>
            <a:ext cx="8596668" cy="1320800"/>
          </a:xfrm>
        </p:spPr>
        <p:txBody>
          <a:bodyPr>
            <a:normAutofit fontScale="90000"/>
          </a:bodyPr>
          <a:lstStyle/>
          <a:p>
            <a:pPr algn="ctr"/>
            <a:r>
              <a:rPr lang="kk-KZ" sz="2700" b="1" dirty="0" smtClean="0">
                <a:solidFill>
                  <a:schemeClr val="tx1"/>
                </a:solidFill>
              </a:rPr>
              <a:t>Ата –аналарды педагогикалық қолдау </a:t>
            </a:r>
            <a:r>
              <a:rPr lang="kk-KZ" sz="2700" b="1" dirty="0" smtClean="0">
                <a:solidFill>
                  <a:schemeClr val="tx1"/>
                </a:solidFill>
                <a:latin typeface="Times New Roman" pitchFamily="18" charset="0"/>
                <a:cs typeface="Times New Roman" pitchFamily="18" charset="0"/>
              </a:rPr>
              <a:t>орталығы</a:t>
            </a:r>
            <a:r>
              <a:rPr lang="ru-RU" sz="2200" dirty="0" smtClean="0">
                <a:solidFill>
                  <a:schemeClr val="tx1"/>
                </a:solidFill>
                <a:latin typeface="Times New Roman" pitchFamily="18" charset="0"/>
                <a:cs typeface="Times New Roman" pitchFamily="18" charset="0"/>
              </a:rPr>
              <a:t/>
            </a:r>
            <a:br>
              <a:rPr lang="ru-RU" sz="2200" dirty="0" smtClean="0">
                <a:solidFill>
                  <a:schemeClr val="tx1"/>
                </a:solidFill>
                <a:latin typeface="Times New Roman" pitchFamily="18" charset="0"/>
                <a:cs typeface="Times New Roman" pitchFamily="18" charset="0"/>
              </a:rPr>
            </a:br>
            <a:r>
              <a:rPr lang="kk-KZ" sz="2200" dirty="0" smtClean="0">
                <a:solidFill>
                  <a:schemeClr val="tx1"/>
                </a:solidFill>
                <a:latin typeface="Times New Roman" pitchFamily="18" charset="0"/>
                <a:cs typeface="Times New Roman" pitchFamily="18" charset="0"/>
              </a:rPr>
              <a:t>     Мектеп пен ата-аналардың , балалардың әл-ауқатын қамтамасыз етудегі тиімді өзара  іс-қимылы үшін жағдайларды қамтамасыз             ету,педагогикалық мәдениетті дамыту үшін ата-аналарға жүйелі педагогикалық қолдауды қамтамасыз ету үшін ата-аналардың       психологиялық- педагогикалық және әлеуметтік құзіреттерін ұйымдастыру мақсатында  «Жетіарал мектеп-балабақшасы»кешені» КММ-де ата-аналардың педагогикалық қолдау орталығы  құрылды.</a:t>
            </a:r>
            <a:r>
              <a:rPr lang="ru-RU" sz="2200" dirty="0" smtClean="0">
                <a:solidFill>
                  <a:schemeClr val="tx1"/>
                </a:solidFill>
                <a:latin typeface="Times New Roman" pitchFamily="18" charset="0"/>
                <a:cs typeface="Times New Roman" pitchFamily="18" charset="0"/>
              </a:rPr>
              <a:t/>
            </a:r>
            <a:br>
              <a:rPr lang="ru-RU" sz="2200" dirty="0" smtClean="0">
                <a:solidFill>
                  <a:schemeClr val="tx1"/>
                </a:solidFill>
                <a:latin typeface="Times New Roman" pitchFamily="18" charset="0"/>
                <a:cs typeface="Times New Roman" pitchFamily="18" charset="0"/>
              </a:rPr>
            </a:br>
            <a:endParaRPr lang="ru-RU" sz="2200" dirty="0">
              <a:solidFill>
                <a:schemeClr val="tx1"/>
              </a:solidFill>
              <a:latin typeface="Times New Roman" pitchFamily="18" charset="0"/>
              <a:cs typeface="Times New Roman" pitchFamily="18" charset="0"/>
            </a:endParaRPr>
          </a:p>
        </p:txBody>
      </p:sp>
      <p:pic>
        <p:nvPicPr>
          <p:cNvPr id="5" name="Содержимое 4" descr="C:\Users\Администратор\AppData\Local\Microsoft\Windows\Temporary Internet Files\Content.Word\20231030_122233.jpg"/>
          <p:cNvPicPr>
            <a:picLocks noGrp="1"/>
          </p:cNvPicPr>
          <p:nvPr>
            <p:ph idx="1"/>
          </p:nvPr>
        </p:nvPicPr>
        <p:blipFill>
          <a:blip r:embed="rId2" cstate="print"/>
          <a:srcRect/>
          <a:stretch>
            <a:fillRect/>
          </a:stretch>
        </p:blipFill>
        <p:spPr bwMode="auto">
          <a:xfrm>
            <a:off x="314556" y="2616740"/>
            <a:ext cx="2518756" cy="1604356"/>
          </a:xfrm>
          <a:prstGeom prst="rect">
            <a:avLst/>
          </a:prstGeom>
          <a:noFill/>
          <a:ln w="9525">
            <a:noFill/>
            <a:miter lim="800000"/>
            <a:headEnd/>
            <a:tailEnd/>
          </a:ln>
        </p:spPr>
      </p:pic>
      <p:pic>
        <p:nvPicPr>
          <p:cNvPr id="6" name="Рисунок 5" descr="C:\Users\Администратор\AppData\Local\Microsoft\Windows\Temporary Internet Files\Content.Word\20231030_121825.jpg"/>
          <p:cNvPicPr/>
          <p:nvPr/>
        </p:nvPicPr>
        <p:blipFill>
          <a:blip r:embed="rId3" cstate="print"/>
          <a:srcRect l="15206" t="6726" r="2807" b="7981"/>
          <a:stretch>
            <a:fillRect/>
          </a:stretch>
        </p:blipFill>
        <p:spPr bwMode="auto">
          <a:xfrm rot="5400000">
            <a:off x="2829461" y="3031247"/>
            <a:ext cx="2602523" cy="1914623"/>
          </a:xfrm>
          <a:prstGeom prst="rect">
            <a:avLst/>
          </a:prstGeom>
          <a:noFill/>
          <a:ln w="9525">
            <a:noFill/>
            <a:miter lim="800000"/>
            <a:headEnd/>
            <a:tailEnd/>
          </a:ln>
        </p:spPr>
      </p:pic>
      <p:pic>
        <p:nvPicPr>
          <p:cNvPr id="7" name="Рисунок 6" descr="C:\Users\Администратор\AppData\Local\Microsoft\Windows\Temporary Internet Files\Content.Word\20231030_121759.jpg"/>
          <p:cNvPicPr/>
          <p:nvPr/>
        </p:nvPicPr>
        <p:blipFill>
          <a:blip r:embed="rId4" cstate="print"/>
          <a:srcRect l="2680" t="24025" b="27056"/>
          <a:stretch>
            <a:fillRect/>
          </a:stretch>
        </p:blipFill>
        <p:spPr bwMode="auto">
          <a:xfrm rot="5400000">
            <a:off x="9429836" y="1211708"/>
            <a:ext cx="3404382" cy="1732329"/>
          </a:xfrm>
          <a:prstGeom prst="rect">
            <a:avLst/>
          </a:prstGeom>
          <a:noFill/>
          <a:ln w="9525">
            <a:noFill/>
            <a:miter lim="800000"/>
            <a:headEnd/>
            <a:tailEnd/>
          </a:ln>
        </p:spPr>
      </p:pic>
      <p:pic>
        <p:nvPicPr>
          <p:cNvPr id="8" name="Рисунок 7" descr="C:\Users\Администратор\AppData\Local\Microsoft\Windows\Temporary Internet Files\Content.Word\20231030_122103.jpg"/>
          <p:cNvPicPr/>
          <p:nvPr/>
        </p:nvPicPr>
        <p:blipFill>
          <a:blip r:embed="rId5" cstate="print"/>
          <a:srcRect/>
          <a:stretch>
            <a:fillRect/>
          </a:stretch>
        </p:blipFill>
        <p:spPr bwMode="auto">
          <a:xfrm>
            <a:off x="5469360" y="2833013"/>
            <a:ext cx="2618056" cy="1983544"/>
          </a:xfrm>
          <a:prstGeom prst="rect">
            <a:avLst/>
          </a:prstGeom>
          <a:noFill/>
          <a:ln w="9525">
            <a:noFill/>
            <a:miter lim="800000"/>
            <a:headEnd/>
            <a:tailEnd/>
          </a:ln>
        </p:spPr>
      </p:pic>
      <p:pic>
        <p:nvPicPr>
          <p:cNvPr id="9" name="Рисунок 8" descr="C:\Users\Администратор\AppData\Local\Microsoft\Windows\Temporary Internet Files\Content.Word\20231030_123009.jpg"/>
          <p:cNvPicPr/>
          <p:nvPr/>
        </p:nvPicPr>
        <p:blipFill>
          <a:blip r:embed="rId6" cstate="print"/>
          <a:srcRect l="13743" t="11726" b="9751"/>
          <a:stretch>
            <a:fillRect/>
          </a:stretch>
        </p:blipFill>
        <p:spPr bwMode="auto">
          <a:xfrm rot="5400000">
            <a:off x="7839971" y="2802662"/>
            <a:ext cx="2602523" cy="1768670"/>
          </a:xfrm>
          <a:prstGeom prst="rect">
            <a:avLst/>
          </a:prstGeom>
          <a:noFill/>
          <a:ln w="9525">
            <a:noFill/>
            <a:miter lim="800000"/>
            <a:headEnd/>
            <a:tailEnd/>
          </a:ln>
        </p:spPr>
      </p:pic>
      <p:pic>
        <p:nvPicPr>
          <p:cNvPr id="10" name="Рисунок 9" descr="C:\Users\Администратор\AppData\Local\Microsoft\Windows\Temporary Internet Files\Content.Word\20231030_121811.jpg"/>
          <p:cNvPicPr/>
          <p:nvPr/>
        </p:nvPicPr>
        <p:blipFill>
          <a:blip r:embed="rId7" cstate="print"/>
          <a:srcRect t="16164" b="10402"/>
          <a:stretch>
            <a:fillRect/>
          </a:stretch>
        </p:blipFill>
        <p:spPr bwMode="auto">
          <a:xfrm>
            <a:off x="267341" y="4338886"/>
            <a:ext cx="2622501" cy="1674056"/>
          </a:xfrm>
          <a:prstGeom prst="rect">
            <a:avLst/>
          </a:prstGeom>
          <a:noFill/>
          <a:ln w="9525">
            <a:noFill/>
            <a:miter lim="800000"/>
            <a:headEnd/>
            <a:tailEnd/>
          </a:ln>
        </p:spPr>
      </p:pic>
      <p:sp>
        <p:nvSpPr>
          <p:cNvPr id="1026" name="Rectangle 2"/>
          <p:cNvSpPr>
            <a:spLocks noChangeArrowheads="1"/>
          </p:cNvSpPr>
          <p:nvPr/>
        </p:nvSpPr>
        <p:spPr bwMode="auto">
          <a:xfrm>
            <a:off x="512203" y="6184520"/>
            <a:ext cx="9720931"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kk-KZ"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8"/>
              </a:rPr>
              <a:t>https://www.facebook.com/100057494752708/posts/pfbid035f7BwEN9NihAU2y3zxHyEE8aAPBynT2LsQMq6ktH4XtmJJB2PLXQngYEV3fmmizAl/?app=fbl</a:t>
            </a:r>
            <a:endParaRPr kumimoji="0" lang="kk-KZ"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967" y="2740299"/>
            <a:ext cx="9090228" cy="562460"/>
          </a:xfrm>
        </p:spPr>
        <p:txBody>
          <a:bodyPr>
            <a:noAutofit/>
          </a:bodyPr>
          <a:lstStyle/>
          <a:p>
            <a:r>
              <a:rPr lang="en-US" sz="1600" dirty="0" smtClean="0">
                <a:latin typeface="Times New Roman" pitchFamily="18" charset="0"/>
                <a:cs typeface="Times New Roman" pitchFamily="18" charset="0"/>
              </a:rPr>
              <a:t>https://www.facebook.com/100057494752708/posts/pfbid039dx4c6m6PH7dXuaE9jrXvSDVDcgKm8VKreXK1xihjDAg2QMKh9S7WxTb7Sbu4Csl/?app=fbl</a:t>
            </a:r>
            <a:endParaRPr lang="ru-RU" sz="1600" dirty="0">
              <a:latin typeface="Times New Roman" pitchFamily="18" charset="0"/>
              <a:cs typeface="Times New Roman" pitchFamily="18" charset="0"/>
            </a:endParaRPr>
          </a:p>
        </p:txBody>
      </p:sp>
      <p:pic>
        <p:nvPicPr>
          <p:cNvPr id="6" name="Picture 2"/>
          <p:cNvPicPr>
            <a:picLocks noGrp="1" noChangeAspect="1" noChangeArrowheads="1"/>
          </p:cNvPicPr>
          <p:nvPr>
            <p:ph idx="1"/>
          </p:nvPr>
        </p:nvPicPr>
        <p:blipFill>
          <a:blip r:embed="rId2" cstate="print"/>
          <a:srcRect t="12979" r="2973"/>
          <a:stretch>
            <a:fillRect/>
          </a:stretch>
        </p:blipFill>
        <p:spPr bwMode="auto">
          <a:xfrm>
            <a:off x="268012" y="3439236"/>
            <a:ext cx="2516131" cy="1436140"/>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t="32476"/>
          <a:stretch>
            <a:fillRect/>
          </a:stretch>
        </p:blipFill>
        <p:spPr bwMode="auto">
          <a:xfrm>
            <a:off x="6369270" y="3626070"/>
            <a:ext cx="2282194" cy="1280838"/>
          </a:xfrm>
          <a:prstGeom prst="rect">
            <a:avLst/>
          </a:prstGeom>
          <a:noFill/>
          <a:ln w="9525">
            <a:noFill/>
            <a:miter lim="800000"/>
            <a:headEnd/>
            <a:tailEnd/>
          </a:ln>
          <a:effectLst/>
        </p:spPr>
      </p:pic>
      <p:pic>
        <p:nvPicPr>
          <p:cNvPr id="8" name="Picture 4"/>
          <p:cNvPicPr>
            <a:picLocks noChangeAspect="1" noChangeArrowheads="1"/>
          </p:cNvPicPr>
          <p:nvPr/>
        </p:nvPicPr>
        <p:blipFill>
          <a:blip r:embed="rId4" cstate="print"/>
          <a:srcRect t="28414" r="1450"/>
          <a:stretch>
            <a:fillRect/>
          </a:stretch>
        </p:blipFill>
        <p:spPr bwMode="auto">
          <a:xfrm>
            <a:off x="8008883" y="5139559"/>
            <a:ext cx="1970689" cy="1375429"/>
          </a:xfrm>
          <a:prstGeom prst="rect">
            <a:avLst/>
          </a:prstGeom>
          <a:noFill/>
          <a:ln w="9525">
            <a:noFill/>
            <a:miter lim="800000"/>
            <a:headEnd/>
            <a:tailEnd/>
          </a:ln>
          <a:effectLst/>
        </p:spPr>
      </p:pic>
      <p:pic>
        <p:nvPicPr>
          <p:cNvPr id="9" name="Picture 5"/>
          <p:cNvPicPr>
            <a:picLocks noChangeAspect="1" noChangeArrowheads="1"/>
          </p:cNvPicPr>
          <p:nvPr/>
        </p:nvPicPr>
        <p:blipFill>
          <a:blip r:embed="rId5" cstate="print"/>
          <a:srcRect t="29226" r="231"/>
          <a:stretch>
            <a:fillRect/>
          </a:stretch>
        </p:blipFill>
        <p:spPr bwMode="auto">
          <a:xfrm>
            <a:off x="219120" y="5076497"/>
            <a:ext cx="2555612" cy="1533087"/>
          </a:xfrm>
          <a:prstGeom prst="rect">
            <a:avLst/>
          </a:prstGeom>
          <a:noFill/>
          <a:ln w="9525">
            <a:noFill/>
            <a:miter lim="800000"/>
            <a:headEnd/>
            <a:tailEnd/>
          </a:ln>
          <a:effectLst/>
        </p:spPr>
      </p:pic>
      <p:pic>
        <p:nvPicPr>
          <p:cNvPr id="10" name="Picture 6"/>
          <p:cNvPicPr>
            <a:picLocks noGrp="1" noChangeAspect="1" noChangeArrowheads="1"/>
          </p:cNvPicPr>
          <p:nvPr>
            <p:ph idx="1"/>
          </p:nvPr>
        </p:nvPicPr>
        <p:blipFill>
          <a:blip r:embed="rId6" cstate="print"/>
          <a:srcRect l="14009" t="4357" r="12574" b="14002"/>
          <a:stretch>
            <a:fillRect/>
          </a:stretch>
        </p:blipFill>
        <p:spPr bwMode="auto">
          <a:xfrm rot="5400000">
            <a:off x="2790848" y="4136335"/>
            <a:ext cx="2593311" cy="2017986"/>
          </a:xfrm>
          <a:prstGeom prst="rect">
            <a:avLst/>
          </a:prstGeom>
          <a:noFill/>
          <a:ln w="9525">
            <a:noFill/>
            <a:miter lim="800000"/>
            <a:headEnd/>
            <a:tailEnd/>
          </a:ln>
          <a:effectLst/>
        </p:spPr>
      </p:pic>
      <p:pic>
        <p:nvPicPr>
          <p:cNvPr id="11" name="Picture 7"/>
          <p:cNvPicPr>
            <a:picLocks noChangeAspect="1" noChangeArrowheads="1"/>
          </p:cNvPicPr>
          <p:nvPr/>
        </p:nvPicPr>
        <p:blipFill>
          <a:blip r:embed="rId7" cstate="print"/>
          <a:srcRect l="13180" t="1107"/>
          <a:stretch>
            <a:fillRect/>
          </a:stretch>
        </p:blipFill>
        <p:spPr bwMode="auto">
          <a:xfrm rot="5400000">
            <a:off x="9893024" y="4485454"/>
            <a:ext cx="2269910" cy="1939158"/>
          </a:xfrm>
          <a:prstGeom prst="rect">
            <a:avLst/>
          </a:prstGeom>
          <a:noFill/>
          <a:ln w="9525">
            <a:noFill/>
            <a:miter lim="800000"/>
            <a:headEnd/>
            <a:tailEnd/>
          </a:ln>
          <a:effectLst/>
        </p:spPr>
      </p:pic>
      <p:pic>
        <p:nvPicPr>
          <p:cNvPr id="12" name="Picture 2"/>
          <p:cNvPicPr>
            <a:picLocks noGrp="1" noChangeAspect="1" noChangeArrowheads="1"/>
          </p:cNvPicPr>
          <p:nvPr>
            <p:ph idx="1"/>
          </p:nvPr>
        </p:nvPicPr>
        <p:blipFill>
          <a:blip r:embed="rId8" cstate="print"/>
          <a:srcRect l="2738" r="8614" b="9128"/>
          <a:stretch>
            <a:fillRect/>
          </a:stretch>
        </p:blipFill>
        <p:spPr bwMode="auto">
          <a:xfrm rot="5400000">
            <a:off x="10003999" y="2251692"/>
            <a:ext cx="2010928" cy="1683763"/>
          </a:xfrm>
          <a:prstGeom prst="rect">
            <a:avLst/>
          </a:prstGeom>
          <a:noFill/>
          <a:ln w="9525">
            <a:noFill/>
            <a:miter lim="800000"/>
            <a:headEnd/>
            <a:tailEnd/>
          </a:ln>
          <a:effectLst/>
        </p:spPr>
      </p:pic>
      <p:pic>
        <p:nvPicPr>
          <p:cNvPr id="13" name="Picture 3"/>
          <p:cNvPicPr>
            <a:picLocks noGrp="1" noChangeAspect="1" noChangeArrowheads="1"/>
          </p:cNvPicPr>
          <p:nvPr>
            <p:ph idx="1"/>
          </p:nvPr>
        </p:nvPicPr>
        <p:blipFill>
          <a:blip r:embed="rId9" cstate="print"/>
          <a:srcRect l="5637" t="28414" r="-683"/>
          <a:stretch>
            <a:fillRect/>
          </a:stretch>
        </p:blipFill>
        <p:spPr bwMode="auto">
          <a:xfrm>
            <a:off x="5348362" y="5171090"/>
            <a:ext cx="2518630" cy="1422728"/>
          </a:xfrm>
          <a:prstGeom prst="rect">
            <a:avLst/>
          </a:prstGeom>
          <a:noFill/>
          <a:ln w="9525">
            <a:noFill/>
            <a:miter lim="800000"/>
            <a:headEnd/>
            <a:tailEnd/>
          </a:ln>
          <a:effectLst/>
        </p:spPr>
      </p:pic>
      <p:sp>
        <p:nvSpPr>
          <p:cNvPr id="14" name="Прямоугольник 13"/>
          <p:cNvSpPr/>
          <p:nvPr/>
        </p:nvSpPr>
        <p:spPr>
          <a:xfrm>
            <a:off x="477672" y="185214"/>
            <a:ext cx="8734567" cy="646331"/>
          </a:xfrm>
          <a:prstGeom prst="rect">
            <a:avLst/>
          </a:prstGeom>
        </p:spPr>
        <p:txBody>
          <a:bodyPr wrap="square">
            <a:spAutoFit/>
          </a:bodyPr>
          <a:lstStyle/>
          <a:p>
            <a:pPr algn="ctr"/>
            <a:r>
              <a:rPr lang="ru-RU" b="1" dirty="0" smtClean="0">
                <a:solidFill>
                  <a:srgbClr val="5B9BD5">
                    <a:lumMod val="50000"/>
                  </a:srgbClr>
                </a:solidFill>
                <a:ea typeface="Cambria Math" panose="02040503050406030204" pitchFamily="18" charset="0"/>
              </a:rPr>
              <a:t>АТА-АНАЛАРДЫ ПЕДАГОГИКАЛЫҚ ҚОЛДАУ ОРТАЛЫҒЫНЫҢ КЕЗЕКТІ САБАҒЫ</a:t>
            </a:r>
          </a:p>
          <a:p>
            <a:pPr algn="ctr"/>
            <a:r>
              <a:rPr lang="ru-RU" b="1" dirty="0" smtClean="0">
                <a:solidFill>
                  <a:srgbClr val="5B9BD5">
                    <a:lumMod val="50000"/>
                  </a:srgbClr>
                </a:solidFill>
                <a:ea typeface="Cambria Math" panose="02040503050406030204" pitchFamily="18" charset="0"/>
              </a:rPr>
              <a:t>«</a:t>
            </a:r>
            <a:r>
              <a:rPr lang="ru-RU" b="1" dirty="0" err="1" smtClean="0">
                <a:solidFill>
                  <a:srgbClr val="5B9BD5">
                    <a:lumMod val="50000"/>
                  </a:srgbClr>
                </a:solidFill>
                <a:ea typeface="Cambria Math" panose="02040503050406030204" pitchFamily="18" charset="0"/>
              </a:rPr>
              <a:t>Ата-ана</a:t>
            </a:r>
            <a:r>
              <a:rPr lang="ru-RU" b="1" dirty="0" smtClean="0">
                <a:solidFill>
                  <a:srgbClr val="5B9BD5">
                    <a:lumMod val="50000"/>
                  </a:srgbClr>
                </a:solidFill>
                <a:ea typeface="Cambria Math" panose="02040503050406030204" pitchFamily="18" charset="0"/>
              </a:rPr>
              <a:t> </a:t>
            </a:r>
            <a:r>
              <a:rPr lang="ru-RU" b="1" dirty="0" err="1" smtClean="0">
                <a:solidFill>
                  <a:srgbClr val="5B9BD5">
                    <a:lumMod val="50000"/>
                  </a:srgbClr>
                </a:solidFill>
                <a:ea typeface="Cambria Math" panose="02040503050406030204" pitchFamily="18" charset="0"/>
              </a:rPr>
              <a:t>баланың </a:t>
            </a:r>
            <a:r>
              <a:rPr lang="ru-RU" b="1" dirty="0" smtClean="0">
                <a:solidFill>
                  <a:srgbClr val="5B9BD5">
                    <a:lumMod val="50000"/>
                  </a:srgbClr>
                </a:solidFill>
                <a:ea typeface="Cambria Math" panose="02040503050406030204" pitchFamily="18" charset="0"/>
              </a:rPr>
              <a:t>- бас </a:t>
            </a:r>
            <a:r>
              <a:rPr lang="ru-RU" b="1" dirty="0" err="1" smtClean="0">
                <a:solidFill>
                  <a:srgbClr val="5B9BD5">
                    <a:lumMod val="50000"/>
                  </a:srgbClr>
                </a:solidFill>
                <a:ea typeface="Cambria Math" panose="02040503050406030204" pitchFamily="18" charset="0"/>
              </a:rPr>
              <a:t>ұстазы</a:t>
            </a:r>
            <a:r>
              <a:rPr lang="ru-RU" b="1" dirty="0" smtClean="0">
                <a:solidFill>
                  <a:srgbClr val="5B9BD5">
                    <a:lumMod val="50000"/>
                  </a:srgbClr>
                </a:solidFill>
                <a:ea typeface="Cambria Math" panose="02040503050406030204" pitchFamily="18" charset="0"/>
              </a:rPr>
              <a:t>»  </a:t>
            </a:r>
            <a:endParaRPr lang="ru-RU" b="1" dirty="0">
              <a:solidFill>
                <a:srgbClr val="5B9BD5">
                  <a:lumMod val="50000"/>
                </a:srgbClr>
              </a:solidFill>
              <a:ea typeface="Cambria Math" panose="02040503050406030204" pitchFamily="18" charset="0"/>
            </a:endParaRPr>
          </a:p>
        </p:txBody>
      </p:sp>
      <p:sp>
        <p:nvSpPr>
          <p:cNvPr id="15" name="Прямоугольник 14"/>
          <p:cNvSpPr/>
          <p:nvPr/>
        </p:nvSpPr>
        <p:spPr>
          <a:xfrm>
            <a:off x="263855" y="807226"/>
            <a:ext cx="10449637" cy="677108"/>
          </a:xfrm>
          <a:prstGeom prst="rect">
            <a:avLst/>
          </a:prstGeom>
        </p:spPr>
        <p:txBody>
          <a:bodyPr wrap="square">
            <a:spAutoFit/>
          </a:bodyPr>
          <a:lstStyle/>
          <a:p>
            <a:pPr>
              <a:buClrTx/>
              <a:buNone/>
            </a:pPr>
            <a:r>
              <a:rPr lang="ru-RU" altLang="ru-RU" sz="2000" b="1" dirty="0" smtClean="0">
                <a:solidFill>
                  <a:srgbClr val="5B9BD5">
                    <a:lumMod val="50000"/>
                  </a:srgbClr>
                </a:solidFill>
                <a:latin typeface="Arial"/>
                <a:ea typeface="Cambria Math" panose="02040503050406030204" pitchFamily="18" charset="0"/>
              </a:rPr>
              <a:t>МАҚСАТЫ</a:t>
            </a:r>
            <a:r>
              <a:rPr lang="ru-RU" altLang="ru-RU" b="1" dirty="0" smtClean="0">
                <a:solidFill>
                  <a:srgbClr val="5B9BD5">
                    <a:lumMod val="50000"/>
                  </a:srgbClr>
                </a:solidFill>
                <a:latin typeface="Arial"/>
                <a:ea typeface="Cambria Math" panose="02040503050406030204" pitchFamily="18" charset="0"/>
              </a:rPr>
              <a:t>: </a:t>
            </a:r>
            <a:r>
              <a:rPr lang="ru-RU" altLang="ru-RU" b="1" dirty="0" err="1" smtClean="0">
                <a:solidFill>
                  <a:srgbClr val="5B9BD5">
                    <a:lumMod val="50000"/>
                  </a:srgbClr>
                </a:solidFill>
                <a:latin typeface="Arial"/>
                <a:ea typeface="Cambria Math" panose="02040503050406030204" pitchFamily="18" charset="0"/>
              </a:rPr>
              <a:t>балал</a:t>
            </a:r>
            <a:r>
              <a:rPr lang="ru-RU" altLang="ru-RU" b="1" dirty="0" smtClean="0">
                <a:solidFill>
                  <a:srgbClr val="5B9BD5">
                    <a:lumMod val="50000"/>
                  </a:srgbClr>
                </a:solidFill>
                <a:latin typeface="Arial"/>
                <a:ea typeface="Cambria Math" panose="02040503050406030204" pitchFamily="18" charset="0"/>
              </a:rPr>
              <a:t>»</a:t>
            </a:r>
            <a:r>
              <a:rPr lang="ru-RU" altLang="ru-RU" b="1" dirty="0" err="1" smtClean="0">
                <a:solidFill>
                  <a:srgbClr val="5B9BD5">
                    <a:lumMod val="50000"/>
                  </a:srgbClr>
                </a:solidFill>
                <a:latin typeface="Arial"/>
                <a:ea typeface="Cambria Math" panose="02040503050406030204" pitchFamily="18" charset="0"/>
              </a:rPr>
              <a:t>арды</a:t>
            </a:r>
            <a:r>
              <a:rPr lang="ru-RU" altLang="ru-RU" b="1" dirty="0" smtClean="0">
                <a:solidFill>
                  <a:srgbClr val="5B9BD5">
                    <a:lumMod val="50000"/>
                  </a:srgbClr>
                </a:solidFill>
                <a:latin typeface="Arial"/>
                <a:ea typeface="Cambria Math" panose="02040503050406030204" pitchFamily="18" charset="0"/>
              </a:rPr>
              <a:t> </a:t>
            </a:r>
            <a:r>
              <a:rPr lang="ru-RU" altLang="ru-RU" b="1" dirty="0" err="1" smtClean="0">
                <a:solidFill>
                  <a:srgbClr val="5B9BD5">
                    <a:lumMod val="50000"/>
                  </a:srgbClr>
                </a:solidFill>
                <a:latin typeface="Arial"/>
                <a:ea typeface="Cambria Math" panose="02040503050406030204" pitchFamily="18" charset="0"/>
              </a:rPr>
              <a:t>оқыту және тәрбиелеу мәселесі бойынша</a:t>
            </a:r>
            <a:r>
              <a:rPr lang="ru-RU" altLang="ru-RU" b="1" dirty="0" smtClean="0">
                <a:solidFill>
                  <a:srgbClr val="5B9BD5">
                    <a:lumMod val="50000"/>
                  </a:srgbClr>
                </a:solidFill>
                <a:latin typeface="Arial"/>
                <a:ea typeface="Cambria Math" panose="02040503050406030204" pitchFamily="18" charset="0"/>
              </a:rPr>
              <a:t> </a:t>
            </a:r>
            <a:r>
              <a:rPr lang="ru-RU" altLang="ru-RU" b="1" dirty="0" err="1" smtClean="0">
                <a:solidFill>
                  <a:srgbClr val="5B9BD5">
                    <a:lumMod val="50000"/>
                  </a:srgbClr>
                </a:solidFill>
                <a:latin typeface="Arial"/>
                <a:ea typeface="Cambria Math" panose="02040503050406030204" pitchFamily="18" charset="0"/>
              </a:rPr>
              <a:t>мектептің ата-аналармен</a:t>
            </a:r>
            <a:r>
              <a:rPr lang="ru-RU" altLang="ru-RU" b="1" dirty="0" smtClean="0">
                <a:solidFill>
                  <a:srgbClr val="5B9BD5">
                    <a:lumMod val="50000"/>
                  </a:srgbClr>
                </a:solidFill>
                <a:latin typeface="Arial"/>
                <a:ea typeface="Cambria Math" panose="02040503050406030204" pitchFamily="18" charset="0"/>
              </a:rPr>
              <a:t> </a:t>
            </a:r>
            <a:r>
              <a:rPr lang="ru-RU" altLang="ru-RU" b="1" dirty="0" err="1" smtClean="0">
                <a:solidFill>
                  <a:srgbClr val="5B9BD5">
                    <a:lumMod val="50000"/>
                  </a:srgbClr>
                </a:solidFill>
                <a:latin typeface="Arial"/>
                <a:ea typeface="Cambria Math" panose="02040503050406030204" pitchFamily="18" charset="0"/>
              </a:rPr>
              <a:t>қарым-қатынасын күшейту, сондай-ақ берекелі</a:t>
            </a:r>
            <a:r>
              <a:rPr lang="ru-RU" altLang="ru-RU" b="1" dirty="0" smtClean="0">
                <a:solidFill>
                  <a:srgbClr val="5B9BD5">
                    <a:lumMod val="50000"/>
                  </a:srgbClr>
                </a:solidFill>
                <a:latin typeface="Arial"/>
                <a:ea typeface="Cambria Math" panose="02040503050406030204" pitchFamily="18" charset="0"/>
              </a:rPr>
              <a:t> </a:t>
            </a:r>
            <a:r>
              <a:rPr lang="ru-RU" altLang="ru-RU" b="1" dirty="0" err="1" smtClean="0">
                <a:solidFill>
                  <a:srgbClr val="5B9BD5">
                    <a:lumMod val="50000"/>
                  </a:srgbClr>
                </a:solidFill>
                <a:latin typeface="Arial"/>
                <a:ea typeface="Cambria Math" panose="02040503050406030204" pitchFamily="18" charset="0"/>
              </a:rPr>
              <a:t>отбасы</a:t>
            </a:r>
            <a:r>
              <a:rPr lang="ru-RU" altLang="ru-RU" b="1" dirty="0" smtClean="0">
                <a:solidFill>
                  <a:srgbClr val="5B9BD5">
                    <a:lumMod val="50000"/>
                  </a:srgbClr>
                </a:solidFill>
                <a:latin typeface="Arial"/>
                <a:ea typeface="Cambria Math" panose="02040503050406030204" pitchFamily="18" charset="0"/>
              </a:rPr>
              <a:t> </a:t>
            </a:r>
            <a:r>
              <a:rPr lang="ru-RU" altLang="ru-RU" b="1" dirty="0" err="1" smtClean="0">
                <a:solidFill>
                  <a:srgbClr val="5B9BD5">
                    <a:lumMod val="50000"/>
                  </a:srgbClr>
                </a:solidFill>
                <a:latin typeface="Arial"/>
                <a:ea typeface="Cambria Math" panose="02040503050406030204" pitchFamily="18" charset="0"/>
              </a:rPr>
              <a:t>мәдениетін дамыту</a:t>
            </a:r>
            <a:endParaRPr lang="ru-RU" altLang="ru-RU" b="1" dirty="0">
              <a:solidFill>
                <a:srgbClr val="5B9BD5">
                  <a:lumMod val="50000"/>
                </a:srgbClr>
              </a:solidFill>
              <a:latin typeface="Arial"/>
              <a:ea typeface="Cambria Math" panose="02040503050406030204" pitchFamily="18" charset="0"/>
            </a:endParaRPr>
          </a:p>
        </p:txBody>
      </p:sp>
      <p:sp>
        <p:nvSpPr>
          <p:cNvPr id="16" name="Прямоугольник 15"/>
          <p:cNvSpPr/>
          <p:nvPr/>
        </p:nvSpPr>
        <p:spPr>
          <a:xfrm>
            <a:off x="441276" y="1598515"/>
            <a:ext cx="9262281" cy="923330"/>
          </a:xfrm>
          <a:prstGeom prst="rect">
            <a:avLst/>
          </a:prstGeom>
        </p:spPr>
        <p:txBody>
          <a:bodyPr wrap="square">
            <a:spAutoFit/>
          </a:bodyPr>
          <a:lstStyle/>
          <a:p>
            <a:pPr marL="342900" indent="-342900">
              <a:defRPr/>
            </a:pPr>
            <a:r>
              <a:rPr lang="ru-RU" dirty="0" smtClean="0">
                <a:ea typeface="Cambria Math" panose="02040503050406030204" pitchFamily="18" charset="0"/>
                <a:cs typeface="Arial" panose="020B0604020202020204" pitchFamily="34" charset="0"/>
              </a:rPr>
              <a:t> </a:t>
            </a:r>
            <a:r>
              <a:rPr lang="ru-RU" b="1" dirty="0" err="1" smtClean="0">
                <a:solidFill>
                  <a:srgbClr val="002060"/>
                </a:solidFill>
                <a:latin typeface="Times New Roman" pitchFamily="18" charset="0"/>
                <a:ea typeface="Cambria Math" panose="02040503050406030204" pitchFamily="18" charset="0"/>
                <a:cs typeface="Times New Roman" pitchFamily="18" charset="0"/>
              </a:rPr>
              <a:t>Міндеті</a:t>
            </a:r>
            <a:r>
              <a:rPr lang="ru-RU" b="1" dirty="0" smtClean="0">
                <a:solidFill>
                  <a:srgbClr val="002060"/>
                </a:solidFill>
                <a:latin typeface="Times New Roman" pitchFamily="18" charset="0"/>
                <a:ea typeface="Cambria Math" panose="02040503050406030204" pitchFamily="18" charset="0"/>
                <a:cs typeface="Times New Roman" pitchFamily="18" charset="0"/>
              </a:rPr>
              <a:t>: </a:t>
            </a:r>
            <a:r>
              <a:rPr lang="ru-RU" b="1" dirty="0" err="1" smtClean="0">
                <a:solidFill>
                  <a:srgbClr val="002060"/>
                </a:solidFill>
                <a:latin typeface="Times New Roman" pitchFamily="18" charset="0"/>
                <a:ea typeface="Cambria Math" panose="02040503050406030204" pitchFamily="18" charset="0"/>
                <a:cs typeface="Times New Roman" pitchFamily="18" charset="0"/>
              </a:rPr>
              <a:t>балалардың әл-ауқатын қамтамасыз ету</a:t>
            </a:r>
            <a:r>
              <a:rPr lang="ru-RU" b="1" dirty="0" smtClean="0">
                <a:solidFill>
                  <a:srgbClr val="002060"/>
                </a:solidFill>
                <a:latin typeface="Times New Roman" pitchFamily="18" charset="0"/>
                <a:ea typeface="Cambria Math" panose="02040503050406030204" pitchFamily="18" charset="0"/>
                <a:cs typeface="Times New Roman" pitchFamily="18" charset="0"/>
              </a:rPr>
              <a:t> </a:t>
            </a:r>
            <a:r>
              <a:rPr lang="ru-RU" b="1" dirty="0" err="1" smtClean="0">
                <a:solidFill>
                  <a:srgbClr val="002060"/>
                </a:solidFill>
                <a:latin typeface="Times New Roman" pitchFamily="18" charset="0"/>
                <a:ea typeface="Cambria Math" panose="02040503050406030204" pitchFamily="18" charset="0"/>
                <a:cs typeface="Times New Roman" pitchFamily="18" charset="0"/>
              </a:rPr>
              <a:t>үшін ата-аналардың педагогикалық мәдениетін, психологиялық және әлеуметтік құзыреттерін дамытуда</a:t>
            </a:r>
            <a:r>
              <a:rPr lang="ru-RU" b="1" dirty="0" smtClean="0">
                <a:solidFill>
                  <a:srgbClr val="002060"/>
                </a:solidFill>
                <a:latin typeface="Times New Roman" pitchFamily="18" charset="0"/>
                <a:ea typeface="Cambria Math" panose="02040503050406030204" pitchFamily="18" charset="0"/>
                <a:cs typeface="Times New Roman" pitchFamily="18" charset="0"/>
              </a:rPr>
              <a:t> </a:t>
            </a:r>
            <a:r>
              <a:rPr lang="ru-RU" b="1" dirty="0" err="1" smtClean="0">
                <a:solidFill>
                  <a:srgbClr val="002060"/>
                </a:solidFill>
                <a:latin typeface="Times New Roman" pitchFamily="18" charset="0"/>
                <a:ea typeface="Cambria Math" panose="02040503050406030204" pitchFamily="18" charset="0"/>
                <a:cs typeface="Times New Roman" pitchFamily="18" charset="0"/>
              </a:rPr>
              <a:t>ата-аналарға жүйелі педагогикалық қолдауды ұйымдастыру;</a:t>
            </a:r>
            <a:endParaRPr lang="ru-RU" b="1" dirty="0" smtClean="0">
              <a:solidFill>
                <a:srgbClr val="002060"/>
              </a:solidFill>
              <a:latin typeface="Times New Roman" pitchFamily="18" charset="0"/>
              <a:ea typeface="Cambria Math" panose="02040503050406030204"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1799" y="186518"/>
            <a:ext cx="8616791" cy="1533099"/>
          </a:xfrm>
        </p:spPr>
        <p:txBody>
          <a:bodyPr>
            <a:noAutofit/>
          </a:bodyPr>
          <a:lstStyle/>
          <a:p>
            <a:r>
              <a:rPr lang="kk-KZ" sz="1800" dirty="0" smtClean="0">
                <a:solidFill>
                  <a:schemeClr val="tx1"/>
                </a:solidFill>
                <a:latin typeface="Times New Roman" pitchFamily="18" charset="0"/>
                <a:cs typeface="Times New Roman" pitchFamily="18" charset="0"/>
              </a:rPr>
              <a:t>     Мектеп базасында балаларды оқыту және тәрбиелеу , сондай-ақ ата-аналардың позитивті мәдениетін дамыту мәселелері бойынша мектептің ата-аналарымен өзара іс-қимылын күшейту мақсатында 1-4,5-9, 10-11 сынып ата-аналарды қолдау мақсатында кезекті сабақ өткізілді.</a:t>
            </a:r>
            <a:r>
              <a:rPr lang="ru-RU" sz="1800" dirty="0" smtClean="0">
                <a:solidFill>
                  <a:schemeClr val="tx1"/>
                </a:solidFill>
                <a:latin typeface="Times New Roman" pitchFamily="18" charset="0"/>
                <a:cs typeface="Times New Roman" pitchFamily="18" charset="0"/>
              </a:rPr>
              <a:t/>
            </a:r>
            <a:br>
              <a:rPr lang="ru-RU" sz="1800" dirty="0" smtClean="0">
                <a:solidFill>
                  <a:schemeClr val="tx1"/>
                </a:solidFill>
                <a:latin typeface="Times New Roman" pitchFamily="18" charset="0"/>
                <a:cs typeface="Times New Roman" pitchFamily="18" charset="0"/>
              </a:rPr>
            </a:br>
            <a:r>
              <a:rPr lang="kk-KZ" sz="1800" dirty="0" smtClean="0">
                <a:solidFill>
                  <a:schemeClr val="tx1"/>
                </a:solidFill>
                <a:latin typeface="Times New Roman" pitchFamily="18" charset="0"/>
                <a:cs typeface="Times New Roman" pitchFamily="18" charset="0"/>
              </a:rPr>
              <a:t>Өткізген сынып жетекшілер Б.Меткенова,  А.Найманова</a:t>
            </a:r>
            <a:endParaRPr lang="ru-RU" sz="1800" dirty="0">
              <a:solidFill>
                <a:schemeClr val="tx1"/>
              </a:solidFill>
              <a:latin typeface="Times New Roman" pitchFamily="18" charset="0"/>
              <a:cs typeface="Times New Roman" pitchFamily="18" charset="0"/>
            </a:endParaRPr>
          </a:p>
        </p:txBody>
      </p:sp>
      <p:pic>
        <p:nvPicPr>
          <p:cNvPr id="3078" name="Рисунок 25" descr="20231108_153105"/>
          <p:cNvPicPr>
            <a:picLocks noChangeAspect="1" noChangeArrowheads="1"/>
          </p:cNvPicPr>
          <p:nvPr/>
        </p:nvPicPr>
        <p:blipFill>
          <a:blip r:embed="rId2" cstate="print"/>
          <a:srcRect l="5634" t="16438"/>
          <a:stretch>
            <a:fillRect/>
          </a:stretch>
        </p:blipFill>
        <p:spPr bwMode="auto">
          <a:xfrm>
            <a:off x="6932968" y="2179638"/>
            <a:ext cx="2498725" cy="1955800"/>
          </a:xfrm>
          <a:prstGeom prst="rect">
            <a:avLst/>
          </a:prstGeom>
          <a:noFill/>
        </p:spPr>
      </p:pic>
      <p:pic>
        <p:nvPicPr>
          <p:cNvPr id="3076" name="Рисунок 34" descr="20231108_153156"/>
          <p:cNvPicPr>
            <a:picLocks noChangeAspect="1" noChangeArrowheads="1"/>
          </p:cNvPicPr>
          <p:nvPr/>
        </p:nvPicPr>
        <p:blipFill>
          <a:blip r:embed="rId3" cstate="print"/>
          <a:srcRect/>
          <a:stretch>
            <a:fillRect/>
          </a:stretch>
        </p:blipFill>
        <p:spPr bwMode="auto">
          <a:xfrm>
            <a:off x="7884615" y="4533948"/>
            <a:ext cx="2752725" cy="1927225"/>
          </a:xfrm>
          <a:prstGeom prst="rect">
            <a:avLst/>
          </a:prstGeom>
          <a:noFill/>
        </p:spPr>
      </p:pic>
      <p:pic>
        <p:nvPicPr>
          <p:cNvPr id="3074" name="Рисунок 37" descr="20231108_153455"/>
          <p:cNvPicPr>
            <a:picLocks noChangeAspect="1" noChangeArrowheads="1"/>
          </p:cNvPicPr>
          <p:nvPr/>
        </p:nvPicPr>
        <p:blipFill>
          <a:blip r:embed="rId4" cstate="print"/>
          <a:srcRect t="7993" r="1405"/>
          <a:stretch>
            <a:fillRect/>
          </a:stretch>
        </p:blipFill>
        <p:spPr bwMode="auto">
          <a:xfrm>
            <a:off x="4793065" y="4453340"/>
            <a:ext cx="2476500" cy="1949450"/>
          </a:xfrm>
          <a:prstGeom prst="rect">
            <a:avLst/>
          </a:prstGeom>
          <a:noFill/>
        </p:spPr>
      </p:pic>
      <p:pic>
        <p:nvPicPr>
          <p:cNvPr id="3075" name="Рисунок 40" descr="20231108_153917"/>
          <p:cNvPicPr>
            <a:picLocks noChangeAspect="1" noChangeArrowheads="1"/>
          </p:cNvPicPr>
          <p:nvPr/>
        </p:nvPicPr>
        <p:blipFill>
          <a:blip r:embed="rId5" cstate="print"/>
          <a:srcRect l="6248" t="27945" r="9174"/>
          <a:stretch>
            <a:fillRect/>
          </a:stretch>
        </p:blipFill>
        <p:spPr bwMode="auto">
          <a:xfrm>
            <a:off x="490751" y="2182031"/>
            <a:ext cx="2695575" cy="2179638"/>
          </a:xfrm>
          <a:prstGeom prst="rect">
            <a:avLst/>
          </a:prstGeom>
          <a:noFill/>
        </p:spPr>
      </p:pic>
      <p:pic>
        <p:nvPicPr>
          <p:cNvPr id="3073" name="Рисунок 43" descr="20231108_160709"/>
          <p:cNvPicPr>
            <a:picLocks noChangeAspect="1" noChangeArrowheads="1"/>
          </p:cNvPicPr>
          <p:nvPr/>
        </p:nvPicPr>
        <p:blipFill>
          <a:blip r:embed="rId6" cstate="print"/>
          <a:srcRect t="34729" r="-1662" b="3159"/>
          <a:stretch>
            <a:fillRect/>
          </a:stretch>
        </p:blipFill>
        <p:spPr bwMode="auto">
          <a:xfrm>
            <a:off x="1317103" y="4693716"/>
            <a:ext cx="2476500" cy="1836738"/>
          </a:xfrm>
          <a:prstGeom prst="rect">
            <a:avLst/>
          </a:prstGeom>
          <a:noFill/>
        </p:spPr>
      </p:pic>
      <p:pic>
        <p:nvPicPr>
          <p:cNvPr id="3077" name="Рисунок 22" descr="20231108_152402"/>
          <p:cNvPicPr>
            <a:picLocks noChangeAspect="1" noChangeArrowheads="1"/>
          </p:cNvPicPr>
          <p:nvPr/>
        </p:nvPicPr>
        <p:blipFill>
          <a:blip r:embed="rId7" cstate="print"/>
          <a:srcRect t="27122"/>
          <a:stretch>
            <a:fillRect/>
          </a:stretch>
        </p:blipFill>
        <p:spPr bwMode="auto">
          <a:xfrm>
            <a:off x="3797348" y="2138695"/>
            <a:ext cx="2611438" cy="1955800"/>
          </a:xfrm>
          <a:prstGeom prst="rect">
            <a:avLst/>
          </a:prstGeom>
          <a:noFill/>
        </p:spPr>
      </p:pic>
      <p:sp>
        <p:nvSpPr>
          <p:cNvPr id="3079" name="Rectangle 7"/>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080" name="Rectangle 8"/>
          <p:cNvSpPr>
            <a:spLocks noChangeArrowheads="1"/>
          </p:cNvSpPr>
          <p:nvPr/>
        </p:nvSpPr>
        <p:spPr bwMode="auto">
          <a:xfrm>
            <a:off x="-218364" y="1700536"/>
            <a:ext cx="121920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8"/>
              </a:rPr>
              <a:t>https://www.facebook.com/100057494752708/posts/pfbid02isKTpoyb61jt5YMCCq2VxbSSMeJ1u7N4nBpuk1p2gPVfWxMpwA2k4ZXBDTJG5dQgl/?app=fbl</a:t>
            </a:r>
            <a:endParaRPr kumimoji="0" lang="kk-KZ"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8"/>
          <p:cNvPicPr>
            <a:picLocks noChangeAspect="1"/>
          </p:cNvPicPr>
          <p:nvPr/>
        </p:nvPicPr>
        <p:blipFill>
          <a:blip r:embed="rId2" cstate="print">
            <a:extLst>
              <a:ext uri="{BEBA8EAE-BF5A-486C-A8C5-ECC9F3942E4B}">
                <a14:imgProps xmlns:a14="http://schemas.microsoft.com/office/drawing/2010/main" xmlns="">
                  <a14:imgLayer r:embed="rId3">
                    <a14:imgEffect>
                      <a14:brightnessContrast bright="20000"/>
                    </a14:imgEffect>
                  </a14:imgLayer>
                </a14:imgProps>
              </a:ext>
              <a:ext uri="{28A0092B-C50C-407E-A947-70E740481C1C}">
                <a14:useLocalDpi xmlns:a14="http://schemas.microsoft.com/office/drawing/2010/main" xmlns="" val="0"/>
              </a:ext>
            </a:extLst>
          </a:blip>
          <a:srcRect r="14941"/>
          <a:stretch>
            <a:fillRect/>
          </a:stretch>
        </p:blipFill>
        <p:spPr bwMode="auto">
          <a:xfrm>
            <a:off x="0" y="0"/>
            <a:ext cx="121904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Рисунок 28"/>
          <p:cNvPicPr>
            <a:picLocks noChangeAspect="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xmlns="" val="0"/>
              </a:ext>
            </a:extLst>
          </a:blip>
          <a:srcRect l="-1" r="38223"/>
          <a:stretch/>
        </p:blipFill>
        <p:spPr bwMode="auto">
          <a:xfrm>
            <a:off x="5160635" y="9071"/>
            <a:ext cx="8853714" cy="6858000"/>
          </a:xfrm>
          <a:prstGeom prst="parallelogram">
            <a:avLst>
              <a:gd name="adj" fmla="val 30026"/>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4" name="Прямая соединительная линия 33"/>
          <p:cNvCxnSpPr/>
          <p:nvPr/>
        </p:nvCxnSpPr>
        <p:spPr>
          <a:xfrm flipH="1">
            <a:off x="5160635" y="9072"/>
            <a:ext cx="1812698" cy="684892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a:endCxn id="30" idx="1"/>
          </p:cNvCxnSpPr>
          <p:nvPr/>
        </p:nvCxnSpPr>
        <p:spPr>
          <a:xfrm flipH="1">
            <a:off x="0" y="3429000"/>
            <a:ext cx="12192001" cy="0"/>
          </a:xfrm>
          <a:prstGeom prst="line">
            <a:avLst/>
          </a:prstGeom>
          <a:ln w="76200">
            <a:solidFill>
              <a:schemeClr val="bg1"/>
            </a:solidFill>
          </a:ln>
        </p:spPr>
        <p:style>
          <a:lnRef idx="3">
            <a:schemeClr val="accent1"/>
          </a:lnRef>
          <a:fillRef idx="0">
            <a:schemeClr val="accent1"/>
          </a:fillRef>
          <a:effectRef idx="2">
            <a:schemeClr val="accent1"/>
          </a:effectRef>
          <a:fontRef idx="minor">
            <a:schemeClr val="tx1"/>
          </a:fontRef>
        </p:style>
      </p:cxnSp>
      <p:sp>
        <p:nvSpPr>
          <p:cNvPr id="9" name="Овал 8"/>
          <p:cNvSpPr/>
          <p:nvPr/>
        </p:nvSpPr>
        <p:spPr>
          <a:xfrm rot="165582">
            <a:off x="4267429" y="1517000"/>
            <a:ext cx="3657143" cy="4114286"/>
          </a:xfrm>
          <a:prstGeom prst="ellipse">
            <a:avLst/>
          </a:prstGeom>
          <a:blipFill dpi="0" rotWithShape="1">
            <a:blip r:embed="rId5" cstate="print">
              <a:extLst>
                <a:ext uri="{BEBA8EAE-BF5A-486C-A8C5-ECC9F3942E4B}">
                  <a14:imgProps xmlns:a14="http://schemas.microsoft.com/office/drawing/2010/main" xmlns="">
                    <a14:imgLayer r:embed="rId6">
                      <a14:imgEffect>
                        <a14:brightnessContrast bright="40000"/>
                      </a14:imgEffect>
                    </a14:imgLayer>
                  </a14:imgProps>
                </a:ext>
                <a:ext uri="{28A0092B-C50C-407E-A947-70E740481C1C}">
                  <a14:useLocalDpi xmlns:a14="http://schemas.microsoft.com/office/drawing/2010/main" xmlns="" val="0"/>
                </a:ext>
              </a:extLst>
            </a:blip>
            <a:srcRect/>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0632" tIns="40316" rIns="80632" bIns="40316" rtlCol="0" anchor="ctr"/>
          <a:lstStyle/>
          <a:p>
            <a:pPr algn="ctr"/>
            <a:endParaRPr lang="ru-RU"/>
          </a:p>
        </p:txBody>
      </p:sp>
      <p:sp>
        <p:nvSpPr>
          <p:cNvPr id="43" name="Скругленный прямоугольник 42"/>
          <p:cNvSpPr/>
          <p:nvPr/>
        </p:nvSpPr>
        <p:spPr>
          <a:xfrm>
            <a:off x="1556254" y="2640309"/>
            <a:ext cx="9069917" cy="67427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lIns="91436" tIns="45718" rIns="91436" bIns="45718" anchor="ctr"/>
          <a:lstStyle/>
          <a:p>
            <a:pPr algn="ctr"/>
            <a:r>
              <a:rPr lang="x-none" sz="3900" b="1" dirty="0">
                <a:ln w="10541" cmpd="sng">
                  <a:noFill/>
                  <a:prstDash val="solid"/>
                </a:ln>
                <a:solidFill>
                  <a:srgbClr val="FF0000"/>
                </a:solidFill>
                <a:effectLst>
                  <a:glow rad="76200">
                    <a:schemeClr val="bg1">
                      <a:alpha val="90000"/>
                    </a:schemeClr>
                  </a:glow>
                </a:effectLst>
                <a:latin typeface="a_AlgeriusCaps" panose="04040705040802020702" pitchFamily="82" charset="-52"/>
              </a:rPr>
              <a:t>«</a:t>
            </a:r>
            <a:r>
              <a:rPr lang="kk-KZ" sz="3900" b="1" dirty="0">
                <a:ln w="10541" cmpd="sng">
                  <a:noFill/>
                  <a:prstDash val="solid"/>
                </a:ln>
                <a:solidFill>
                  <a:srgbClr val="FF0000"/>
                </a:solidFill>
                <a:effectLst>
                  <a:glow rad="76200">
                    <a:schemeClr val="bg1">
                      <a:alpha val="90000"/>
                    </a:schemeClr>
                  </a:glow>
                </a:effectLst>
                <a:latin typeface="a_AlgeriusCaps" panose="04040705040802020702" pitchFamily="82" charset="-52"/>
              </a:rPr>
              <a:t>ТӨРТ ТОҚСАН </a:t>
            </a:r>
            <a:r>
              <a:rPr lang="x-none" sz="3900" b="1" dirty="0">
                <a:ln w="10541" cmpd="sng">
                  <a:noFill/>
                  <a:prstDash val="solid"/>
                </a:ln>
                <a:solidFill>
                  <a:srgbClr val="FF0000"/>
                </a:solidFill>
                <a:effectLst>
                  <a:glow rad="76200">
                    <a:schemeClr val="bg1">
                      <a:alpha val="90000"/>
                    </a:schemeClr>
                  </a:glow>
                </a:effectLst>
                <a:latin typeface="a_AlgeriusCaps" panose="04040705040802020702" pitchFamily="82" charset="-52"/>
              </a:rPr>
              <a:t>–</a:t>
            </a:r>
            <a:r>
              <a:rPr lang="kk-KZ" sz="3900" b="1" dirty="0">
                <a:ln w="10541" cmpd="sng">
                  <a:noFill/>
                  <a:prstDash val="solid"/>
                </a:ln>
                <a:solidFill>
                  <a:srgbClr val="FF0000"/>
                </a:solidFill>
                <a:effectLst>
                  <a:glow rad="76200">
                    <a:schemeClr val="bg1">
                      <a:alpha val="90000"/>
                    </a:schemeClr>
                  </a:glow>
                </a:effectLst>
                <a:latin typeface="a_AlgeriusCaps" panose="04040705040802020702" pitchFamily="82" charset="-52"/>
              </a:rPr>
              <a:t> ТӨРТ ӨНЕР</a:t>
            </a:r>
            <a:r>
              <a:rPr lang="x-none" sz="3900" b="1" dirty="0">
                <a:ln w="10541" cmpd="sng">
                  <a:noFill/>
                  <a:prstDash val="solid"/>
                </a:ln>
                <a:solidFill>
                  <a:srgbClr val="FF0000"/>
                </a:solidFill>
                <a:effectLst>
                  <a:glow rad="76200">
                    <a:schemeClr val="bg1">
                      <a:alpha val="90000"/>
                    </a:schemeClr>
                  </a:glow>
                </a:effectLst>
                <a:latin typeface="a_AlgeriusCaps" panose="04040705040802020702" pitchFamily="82" charset="-52"/>
              </a:rPr>
              <a:t>»</a:t>
            </a:r>
            <a:endParaRPr lang="ru-RU" sz="3900" b="1" dirty="0">
              <a:ln w="10541" cmpd="sng">
                <a:noFill/>
                <a:prstDash val="solid"/>
              </a:ln>
              <a:solidFill>
                <a:srgbClr val="FF0000"/>
              </a:solidFill>
              <a:effectLst>
                <a:glow rad="76200">
                  <a:schemeClr val="bg1">
                    <a:alpha val="90000"/>
                  </a:schemeClr>
                </a:glow>
              </a:effectLst>
              <a:latin typeface="a_AlgeriusCaps" panose="04040705040802020702" pitchFamily="82" charset="-52"/>
            </a:endParaRPr>
          </a:p>
        </p:txBody>
      </p:sp>
      <p:cxnSp>
        <p:nvCxnSpPr>
          <p:cNvPr id="46" name="Прямая соединительная линия 45"/>
          <p:cNvCxnSpPr/>
          <p:nvPr/>
        </p:nvCxnSpPr>
        <p:spPr>
          <a:xfrm flipH="1">
            <a:off x="12190412" y="18143"/>
            <a:ext cx="1" cy="684892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7" name="Picture 3" descr="C:\Users\Нургали\Pictures\Ұлттық құндылықтар суреттер\Презентация2\Слайд1.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195428" y="4699374"/>
            <a:ext cx="1828571" cy="2057143"/>
          </a:xfrm>
          <a:prstGeom prst="ellipse">
            <a:avLst/>
          </a:prstGeom>
          <a:noFill/>
          <a:effectLst>
            <a:glow rad="228600">
              <a:schemeClr val="accent4">
                <a:satMod val="175000"/>
                <a:alpha val="40000"/>
              </a:schemeClr>
            </a:glow>
          </a:effectLst>
          <a:extLst>
            <a:ext uri="{909E8E84-426E-40DD-AFC4-6F175D3DCCD1}">
              <a14:hiddenFill xmlns:a14="http://schemas.microsoft.com/office/drawing/2010/main" xmlns="">
                <a:solidFill>
                  <a:srgbClr val="FFFFFF"/>
                </a:solidFill>
              </a14:hiddenFill>
            </a:ext>
          </a:extLst>
        </p:spPr>
      </p:pic>
      <p:pic>
        <p:nvPicPr>
          <p:cNvPr id="48" name="Picture 4" descr="C:\Users\Нургали\Pictures\Ұлттық құндылықтар суреттер\Презентация2\Слайд2.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977130" y="562429"/>
            <a:ext cx="1828571" cy="2057143"/>
          </a:xfrm>
          <a:prstGeom prst="ellipse">
            <a:avLst/>
          </a:prstGeom>
          <a:noFill/>
          <a:effectLst>
            <a:glow rad="228600">
              <a:schemeClr val="accent4">
                <a:satMod val="175000"/>
                <a:alpha val="40000"/>
              </a:schemeClr>
            </a:glow>
          </a:effectLst>
          <a:extLst>
            <a:ext uri="{909E8E84-426E-40DD-AFC4-6F175D3DCCD1}">
              <a14:hiddenFill xmlns:a14="http://schemas.microsoft.com/office/drawing/2010/main" xmlns="">
                <a:solidFill>
                  <a:srgbClr val="FFFFFF"/>
                </a:solidFill>
              </a14:hiddenFill>
            </a:ext>
          </a:extLst>
        </p:spPr>
      </p:pic>
      <p:pic>
        <p:nvPicPr>
          <p:cNvPr id="49" name="Picture 2" descr="C:\Users\Нургали\Pictures\Ұлттық құндылықтар суреттер\Презентация2\Слайд3.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372314" y="553594"/>
            <a:ext cx="1828571" cy="2057143"/>
          </a:xfrm>
          <a:prstGeom prst="ellipse">
            <a:avLst/>
          </a:prstGeom>
          <a:noFill/>
          <a:effectLst>
            <a:glow rad="228600">
              <a:schemeClr val="accent4">
                <a:satMod val="175000"/>
                <a:alpha val="40000"/>
              </a:schemeClr>
            </a:glow>
          </a:effectLst>
          <a:extLst>
            <a:ext uri="{909E8E84-426E-40DD-AFC4-6F175D3DCCD1}">
              <a14:hiddenFill xmlns:a14="http://schemas.microsoft.com/office/drawing/2010/main" xmlns="">
                <a:solidFill>
                  <a:srgbClr val="FFFFFF"/>
                </a:solidFill>
              </a14:hiddenFill>
            </a:ext>
          </a:extLst>
        </p:spPr>
      </p:pic>
      <p:grpSp>
        <p:nvGrpSpPr>
          <p:cNvPr id="2" name="Группа 49">
            <a:extLst>
              <a:ext uri="{FF2B5EF4-FFF2-40B4-BE49-F238E27FC236}">
                <a16:creationId xmlns="" xmlns:a16="http://schemas.microsoft.com/office/drawing/2014/main" id="{949ADA27-D746-761F-F238-ED616287CFFF}"/>
              </a:ext>
            </a:extLst>
          </p:cNvPr>
          <p:cNvGrpSpPr/>
          <p:nvPr/>
        </p:nvGrpSpPr>
        <p:grpSpPr>
          <a:xfrm>
            <a:off x="96764" y="1329851"/>
            <a:ext cx="2959820" cy="1527679"/>
            <a:chOff x="3796134" y="870411"/>
            <a:chExt cx="1778883" cy="1527679"/>
          </a:xfrm>
        </p:grpSpPr>
        <p:sp>
          <p:nvSpPr>
            <p:cNvPr id="51" name="TextBox 50">
              <a:extLst>
                <a:ext uri="{FF2B5EF4-FFF2-40B4-BE49-F238E27FC236}">
                  <a16:creationId xmlns="" xmlns:a16="http://schemas.microsoft.com/office/drawing/2014/main" id="{B305F664-3833-8ED6-EA0D-EDD78C256EE5}"/>
                </a:ext>
              </a:extLst>
            </p:cNvPr>
            <p:cNvSpPr txBox="1"/>
            <p:nvPr/>
          </p:nvSpPr>
          <p:spPr>
            <a:xfrm>
              <a:off x="4101448" y="870411"/>
              <a:ext cx="1473569" cy="523220"/>
            </a:xfrm>
            <a:prstGeom prst="rect">
              <a:avLst/>
            </a:prstGeom>
            <a:noFill/>
          </p:spPr>
          <p:txBody>
            <a:bodyPr wrap="square" rtlCol="0">
              <a:spAutoFit/>
            </a:bodyPr>
            <a:lstStyle/>
            <a:p>
              <a:pPr algn="r"/>
              <a:r>
                <a:rPr lang="ru-RU" sz="1400" b="1" dirty="0">
                  <a:solidFill>
                    <a:srgbClr val="002060"/>
                  </a:solidFill>
                  <a:effectLst>
                    <a:glow rad="88900">
                      <a:schemeClr val="bg1"/>
                    </a:glow>
                  </a:effectLst>
                  <a:latin typeface="Segoe UI" panose="020B0502040204020203" pitchFamily="34" charset="0"/>
                  <a:cs typeface="Segoe UI" panose="020B0502040204020203" pitchFamily="34" charset="0"/>
                </a:rPr>
                <a:t>Республика </a:t>
              </a:r>
              <a:r>
                <a:rPr lang="ru-RU" sz="1400" b="1" dirty="0" err="1">
                  <a:solidFill>
                    <a:srgbClr val="002060"/>
                  </a:solidFill>
                  <a:effectLst>
                    <a:glow rad="88900">
                      <a:schemeClr val="bg1"/>
                    </a:glow>
                  </a:effectLst>
                  <a:latin typeface="Segoe UI" panose="020B0502040204020203" pitchFamily="34" charset="0"/>
                  <a:cs typeface="Segoe UI" panose="020B0502040204020203" pitchFamily="34" charset="0"/>
                </a:rPr>
                <a:t>күнін</a:t>
              </a:r>
              <a:r>
                <a:rPr lang="ru-RU" sz="1400" b="1" dirty="0">
                  <a:solidFill>
                    <a:srgbClr val="002060"/>
                  </a:solidFill>
                  <a:effectLst>
                    <a:glow rad="88900">
                      <a:schemeClr val="bg1"/>
                    </a:glow>
                  </a:effectLst>
                  <a:latin typeface="Segoe UI" panose="020B0502040204020203" pitchFamily="34" charset="0"/>
                  <a:cs typeface="Segoe UI" panose="020B0502040204020203" pitchFamily="34" charset="0"/>
                </a:rPr>
                <a:t> </a:t>
              </a:r>
              <a:r>
                <a:rPr lang="ru-RU" sz="1400" b="1" dirty="0" err="1">
                  <a:solidFill>
                    <a:srgbClr val="002060"/>
                  </a:solidFill>
                  <a:effectLst>
                    <a:glow rad="88900">
                      <a:schemeClr val="bg1"/>
                    </a:glow>
                  </a:effectLst>
                  <a:latin typeface="Segoe UI" panose="020B0502040204020203" pitchFamily="34" charset="0"/>
                  <a:cs typeface="Segoe UI" panose="020B0502040204020203" pitchFamily="34" charset="0"/>
                </a:rPr>
                <a:t>мерекелеу</a:t>
              </a:r>
              <a:r>
                <a:rPr lang="ru-RU" sz="1400" b="1" dirty="0">
                  <a:solidFill>
                    <a:srgbClr val="002060"/>
                  </a:solidFill>
                  <a:effectLst>
                    <a:glow rad="88900">
                      <a:schemeClr val="bg1"/>
                    </a:glow>
                  </a:effectLst>
                  <a:latin typeface="Segoe UI" panose="020B0502040204020203" pitchFamily="34" charset="0"/>
                  <a:cs typeface="Segoe UI" panose="020B0502040204020203" pitchFamily="34" charset="0"/>
                </a:rPr>
                <a:t> </a:t>
              </a:r>
              <a:r>
                <a:rPr lang="ru-RU" sz="1400" b="1" dirty="0" err="1">
                  <a:solidFill>
                    <a:srgbClr val="002060"/>
                  </a:solidFill>
                  <a:effectLst>
                    <a:glow rad="88900">
                      <a:schemeClr val="bg1"/>
                    </a:glow>
                  </a:effectLst>
                  <a:latin typeface="Segoe UI" panose="020B0502040204020203" pitchFamily="34" charset="0"/>
                  <a:cs typeface="Segoe UI" panose="020B0502040204020203" pitchFamily="34" charset="0"/>
                </a:rPr>
                <a:t>қарсаңында</a:t>
              </a:r>
              <a:r>
                <a:rPr lang="ru-RU" sz="1400" b="1" dirty="0">
                  <a:solidFill>
                    <a:srgbClr val="002060"/>
                  </a:solidFill>
                  <a:effectLst>
                    <a:glow rad="88900">
                      <a:schemeClr val="bg1"/>
                    </a:glow>
                  </a:effectLst>
                  <a:latin typeface="Segoe UI" panose="020B0502040204020203" pitchFamily="34" charset="0"/>
                  <a:cs typeface="Segoe UI" panose="020B0502040204020203" pitchFamily="34" charset="0"/>
                </a:rPr>
                <a:t> </a:t>
              </a:r>
              <a:endParaRPr lang="kk-KZ" sz="1400" b="1" dirty="0">
                <a:solidFill>
                  <a:srgbClr val="002060"/>
                </a:solidFill>
                <a:effectLst>
                  <a:glow rad="88900">
                    <a:schemeClr val="bg1"/>
                  </a:glow>
                </a:effectLst>
                <a:latin typeface="Segoe UI" panose="020B0502040204020203" pitchFamily="34" charset="0"/>
                <a:cs typeface="Segoe UI" panose="020B0502040204020203" pitchFamily="34" charset="0"/>
              </a:endParaRPr>
            </a:p>
          </p:txBody>
        </p:sp>
        <p:sp>
          <p:nvSpPr>
            <p:cNvPr id="52" name="TextBox 51">
              <a:extLst>
                <a:ext uri="{FF2B5EF4-FFF2-40B4-BE49-F238E27FC236}">
                  <a16:creationId xmlns="" xmlns:a16="http://schemas.microsoft.com/office/drawing/2014/main" id="{1099DA6F-C4B3-8AFC-3BE5-5D1EF7DE67B5}"/>
                </a:ext>
              </a:extLst>
            </p:cNvPr>
            <p:cNvSpPr txBox="1"/>
            <p:nvPr/>
          </p:nvSpPr>
          <p:spPr>
            <a:xfrm>
              <a:off x="3796134" y="1551704"/>
              <a:ext cx="1778883" cy="846386"/>
            </a:xfrm>
            <a:prstGeom prst="rect">
              <a:avLst/>
            </a:prstGeom>
            <a:noFill/>
          </p:spPr>
          <p:txBody>
            <a:bodyPr wrap="square" rtlCol="0">
              <a:spAutoFit/>
            </a:bodyPr>
            <a:lstStyle/>
            <a:p>
              <a:pPr algn="r"/>
              <a:r>
                <a:rPr lang="kk-KZ" sz="1700" b="1" dirty="0">
                  <a:solidFill>
                    <a:srgbClr val="002060"/>
                  </a:solidFill>
                  <a:effectLst>
                    <a:glow rad="88900">
                      <a:schemeClr val="bg1"/>
                    </a:glow>
                  </a:effectLst>
                  <a:latin typeface="Segoe UI" panose="020B0502040204020203" pitchFamily="34" charset="0"/>
                  <a:cs typeface="Segoe UI" panose="020B0502040204020203" pitchFamily="34" charset="0"/>
                </a:rPr>
                <a:t>«АҚЫНДАР АЙТЫСЫ» -</a:t>
              </a:r>
            </a:p>
            <a:p>
              <a:pPr algn="r"/>
              <a:r>
                <a:rPr lang="kk-KZ" sz="1600" dirty="0">
                  <a:solidFill>
                    <a:srgbClr val="002060"/>
                  </a:solidFill>
                  <a:effectLst>
                    <a:glow rad="88900">
                      <a:schemeClr val="bg1"/>
                    </a:glow>
                  </a:effectLst>
                  <a:latin typeface="Segoe UI" panose="020B0502040204020203" pitchFamily="34" charset="0"/>
                  <a:cs typeface="Segoe UI" panose="020B0502040204020203" pitchFamily="34" charset="0"/>
                </a:rPr>
                <a:t>#1ТОҚСАН#АҚЫНДАРАЙТЫСЫ</a:t>
              </a:r>
            </a:p>
          </p:txBody>
        </p:sp>
      </p:grpSp>
      <p:sp>
        <p:nvSpPr>
          <p:cNvPr id="53" name="TextBox 52">
            <a:extLst>
              <a:ext uri="{FF2B5EF4-FFF2-40B4-BE49-F238E27FC236}">
                <a16:creationId xmlns="" xmlns:a16="http://schemas.microsoft.com/office/drawing/2014/main" id="{0DE36854-F0FB-5D39-C3FA-56EF94C43859}"/>
              </a:ext>
            </a:extLst>
          </p:cNvPr>
          <p:cNvSpPr txBox="1"/>
          <p:nvPr/>
        </p:nvSpPr>
        <p:spPr>
          <a:xfrm>
            <a:off x="1615003" y="665268"/>
            <a:ext cx="1747140" cy="415494"/>
          </a:xfrm>
          <a:prstGeom prst="rect">
            <a:avLst/>
          </a:prstGeom>
          <a:noFill/>
        </p:spPr>
        <p:txBody>
          <a:bodyPr wrap="square" lIns="91436" tIns="45718" rIns="91436" bIns="45718">
            <a:spAutoFit/>
          </a:bodyPr>
          <a:lstStyle/>
          <a:p>
            <a:r>
              <a:rPr lang="kk-KZ" sz="2100" b="1" dirty="0">
                <a:solidFill>
                  <a:srgbClr val="002060"/>
                </a:solidFill>
                <a:effectLst>
                  <a:glow rad="63500">
                    <a:schemeClr val="bg1"/>
                  </a:glow>
                </a:effectLst>
                <a:latin typeface="Academy.kz" panose="02000503000000020003" pitchFamily="2" charset="0"/>
              </a:rPr>
              <a:t>1 ТОҚСАН</a:t>
            </a:r>
            <a:endParaRPr lang="ru-RU" sz="2100" b="1" dirty="0">
              <a:solidFill>
                <a:srgbClr val="002060"/>
              </a:solidFill>
              <a:effectLst>
                <a:glow rad="63500">
                  <a:schemeClr val="bg1"/>
                </a:glow>
              </a:effectLst>
              <a:latin typeface="Academy.kz" panose="02000503000000020003" pitchFamily="2" charset="0"/>
            </a:endParaRPr>
          </a:p>
        </p:txBody>
      </p:sp>
      <p:grpSp>
        <p:nvGrpSpPr>
          <p:cNvPr id="3" name="Группа 53">
            <a:extLst>
              <a:ext uri="{FF2B5EF4-FFF2-40B4-BE49-F238E27FC236}">
                <a16:creationId xmlns="" xmlns:a16="http://schemas.microsoft.com/office/drawing/2014/main" id="{B4CA2A1B-4209-5495-FF97-E3D562826752}"/>
              </a:ext>
            </a:extLst>
          </p:cNvPr>
          <p:cNvGrpSpPr/>
          <p:nvPr/>
        </p:nvGrpSpPr>
        <p:grpSpPr>
          <a:xfrm>
            <a:off x="559268" y="4222164"/>
            <a:ext cx="2839766" cy="1214651"/>
            <a:chOff x="9259241" y="1238603"/>
            <a:chExt cx="2385262" cy="1214656"/>
          </a:xfrm>
        </p:grpSpPr>
        <p:sp>
          <p:nvSpPr>
            <p:cNvPr id="55" name="TextBox 54">
              <a:extLst>
                <a:ext uri="{FF2B5EF4-FFF2-40B4-BE49-F238E27FC236}">
                  <a16:creationId xmlns="" xmlns:a16="http://schemas.microsoft.com/office/drawing/2014/main" id="{A9A54568-9FD5-30D5-4036-F40751AF2BFE}"/>
                </a:ext>
              </a:extLst>
            </p:cNvPr>
            <p:cNvSpPr txBox="1"/>
            <p:nvPr/>
          </p:nvSpPr>
          <p:spPr>
            <a:xfrm>
              <a:off x="9636100" y="1238603"/>
              <a:ext cx="2008403" cy="523222"/>
            </a:xfrm>
            <a:prstGeom prst="rect">
              <a:avLst/>
            </a:prstGeom>
            <a:noFill/>
          </p:spPr>
          <p:txBody>
            <a:bodyPr wrap="square" rtlCol="0">
              <a:spAutoFit/>
            </a:bodyPr>
            <a:lstStyle/>
            <a:p>
              <a:pPr algn="r"/>
              <a:r>
                <a:rPr lang="kk-KZ" sz="1400" b="1" dirty="0">
                  <a:solidFill>
                    <a:srgbClr val="002060"/>
                  </a:solidFill>
                  <a:effectLst>
                    <a:glow rad="88900">
                      <a:schemeClr val="bg1"/>
                    </a:glow>
                  </a:effectLst>
                  <a:latin typeface="Segoe UI" panose="020B0502040204020203" pitchFamily="34" charset="0"/>
                  <a:cs typeface="Segoe UI" panose="020B0502040204020203" pitchFamily="34" charset="0"/>
                </a:rPr>
                <a:t>Наурыз мерекесі қарсаңында </a:t>
              </a:r>
            </a:p>
          </p:txBody>
        </p:sp>
        <p:sp>
          <p:nvSpPr>
            <p:cNvPr id="56" name="TextBox 55">
              <a:extLst>
                <a:ext uri="{FF2B5EF4-FFF2-40B4-BE49-F238E27FC236}">
                  <a16:creationId xmlns="" xmlns:a16="http://schemas.microsoft.com/office/drawing/2014/main" id="{560C16F8-B735-B896-927B-9C5F45313015}"/>
                </a:ext>
              </a:extLst>
            </p:cNvPr>
            <p:cNvSpPr txBox="1"/>
            <p:nvPr/>
          </p:nvSpPr>
          <p:spPr>
            <a:xfrm>
              <a:off x="9259241" y="1837704"/>
              <a:ext cx="2369414" cy="615555"/>
            </a:xfrm>
            <a:prstGeom prst="rect">
              <a:avLst/>
            </a:prstGeom>
            <a:noFill/>
          </p:spPr>
          <p:txBody>
            <a:bodyPr wrap="square" rtlCol="0">
              <a:spAutoFit/>
            </a:bodyPr>
            <a:lstStyle/>
            <a:p>
              <a:pPr algn="r"/>
              <a:r>
                <a:rPr lang="kk-KZ" sz="1700" b="1" dirty="0">
                  <a:solidFill>
                    <a:srgbClr val="002060"/>
                  </a:solidFill>
                  <a:effectLst>
                    <a:glow rad="88900">
                      <a:schemeClr val="bg1"/>
                    </a:glow>
                  </a:effectLst>
                  <a:latin typeface="Segoe UI" panose="020B0502040204020203" pitchFamily="34" charset="0"/>
                  <a:cs typeface="Segoe UI" panose="020B0502040204020203" pitchFamily="34" charset="0"/>
                </a:rPr>
                <a:t>«ҰЛТТЫҚ ӨНЕР</a:t>
              </a:r>
              <a:r>
                <a:rPr lang="x-none" sz="1700" b="1" dirty="0">
                  <a:solidFill>
                    <a:srgbClr val="002060"/>
                  </a:solidFill>
                  <a:effectLst>
                    <a:glow rad="88900">
                      <a:schemeClr val="bg1"/>
                    </a:glow>
                  </a:effectLst>
                  <a:latin typeface="Segoe UI" panose="020B0502040204020203" pitchFamily="34" charset="0"/>
                  <a:cs typeface="Segoe UI" panose="020B0502040204020203" pitchFamily="34" charset="0"/>
                </a:rPr>
                <a:t>»</a:t>
              </a:r>
              <a:r>
                <a:rPr lang="kk-KZ" sz="1700" b="1" dirty="0">
                  <a:solidFill>
                    <a:srgbClr val="002060"/>
                  </a:solidFill>
                  <a:effectLst>
                    <a:glow rad="88900">
                      <a:schemeClr val="bg1"/>
                    </a:glow>
                  </a:effectLst>
                  <a:latin typeface="Segoe UI" panose="020B0502040204020203" pitchFamily="34" charset="0"/>
                  <a:cs typeface="Segoe UI" panose="020B0502040204020203" pitchFamily="34" charset="0"/>
                </a:rPr>
                <a:t> - </a:t>
              </a:r>
              <a:r>
                <a:rPr lang="kk-KZ" sz="1700" dirty="0">
                  <a:solidFill>
                    <a:srgbClr val="002060"/>
                  </a:solidFill>
                  <a:effectLst>
                    <a:glow rad="88900">
                      <a:schemeClr val="bg1"/>
                    </a:glow>
                  </a:effectLst>
                  <a:latin typeface="Segoe UI" panose="020B0502040204020203" pitchFamily="34" charset="0"/>
                  <a:cs typeface="Segoe UI" panose="020B0502040204020203" pitchFamily="34" charset="0"/>
                </a:rPr>
                <a:t>#3ТОҚСАН#ҰЛТТЫҚӨНЕР</a:t>
              </a:r>
              <a:endParaRPr lang="ru-RU" sz="1700" dirty="0">
                <a:solidFill>
                  <a:srgbClr val="002060"/>
                </a:solidFill>
                <a:effectLst>
                  <a:glow rad="88900">
                    <a:schemeClr val="bg1"/>
                  </a:glow>
                </a:effectLst>
                <a:latin typeface="Segoe UI" panose="020B0502040204020203" pitchFamily="34" charset="0"/>
                <a:cs typeface="Segoe UI" panose="020B0502040204020203" pitchFamily="34" charset="0"/>
              </a:endParaRPr>
            </a:p>
          </p:txBody>
        </p:sp>
      </p:grpSp>
      <p:sp>
        <p:nvSpPr>
          <p:cNvPr id="58" name="TextBox 57">
            <a:extLst>
              <a:ext uri="{FF2B5EF4-FFF2-40B4-BE49-F238E27FC236}">
                <a16:creationId xmlns="" xmlns:a16="http://schemas.microsoft.com/office/drawing/2014/main" id="{0DE36854-F0FB-5D39-C3FA-56EF94C43859}"/>
              </a:ext>
            </a:extLst>
          </p:cNvPr>
          <p:cNvSpPr txBox="1"/>
          <p:nvPr/>
        </p:nvSpPr>
        <p:spPr>
          <a:xfrm>
            <a:off x="1666809" y="3612933"/>
            <a:ext cx="1747140" cy="415494"/>
          </a:xfrm>
          <a:prstGeom prst="rect">
            <a:avLst/>
          </a:prstGeom>
          <a:noFill/>
        </p:spPr>
        <p:txBody>
          <a:bodyPr wrap="square" lIns="91436" tIns="45718" rIns="91436" bIns="45718">
            <a:spAutoFit/>
          </a:bodyPr>
          <a:lstStyle/>
          <a:p>
            <a:r>
              <a:rPr lang="kk-KZ" sz="2100" b="1" dirty="0">
                <a:solidFill>
                  <a:srgbClr val="002060"/>
                </a:solidFill>
                <a:effectLst>
                  <a:glow rad="63500">
                    <a:schemeClr val="bg1"/>
                  </a:glow>
                </a:effectLst>
                <a:latin typeface="Academy.kz" panose="02000503000000020003" pitchFamily="2" charset="0"/>
              </a:rPr>
              <a:t>3 ТОҚСАН</a:t>
            </a:r>
            <a:endParaRPr lang="ru-RU" sz="2100" b="1" dirty="0">
              <a:solidFill>
                <a:srgbClr val="002060"/>
              </a:solidFill>
              <a:effectLst>
                <a:glow rad="63500">
                  <a:schemeClr val="bg1"/>
                </a:glow>
              </a:effectLst>
              <a:latin typeface="Academy.kz" panose="02000503000000020003" pitchFamily="2" charset="0"/>
            </a:endParaRPr>
          </a:p>
        </p:txBody>
      </p:sp>
      <p:grpSp>
        <p:nvGrpSpPr>
          <p:cNvPr id="4" name="Группа 58">
            <a:extLst>
              <a:ext uri="{FF2B5EF4-FFF2-40B4-BE49-F238E27FC236}">
                <a16:creationId xmlns="" xmlns:a16="http://schemas.microsoft.com/office/drawing/2014/main" id="{D080FD97-D56B-8A41-B26F-9BE493F7142B}"/>
              </a:ext>
            </a:extLst>
          </p:cNvPr>
          <p:cNvGrpSpPr/>
          <p:nvPr/>
        </p:nvGrpSpPr>
        <p:grpSpPr>
          <a:xfrm>
            <a:off x="9104030" y="1453941"/>
            <a:ext cx="3737642" cy="1272746"/>
            <a:chOff x="6080274" y="951014"/>
            <a:chExt cx="2474743" cy="1272753"/>
          </a:xfrm>
        </p:grpSpPr>
        <p:sp>
          <p:nvSpPr>
            <p:cNvPr id="60" name="TextBox 59">
              <a:extLst>
                <a:ext uri="{FF2B5EF4-FFF2-40B4-BE49-F238E27FC236}">
                  <a16:creationId xmlns="" xmlns:a16="http://schemas.microsoft.com/office/drawing/2014/main" id="{524D923A-0888-FB33-6004-0444F94135A1}"/>
                </a:ext>
              </a:extLst>
            </p:cNvPr>
            <p:cNvSpPr txBox="1"/>
            <p:nvPr/>
          </p:nvSpPr>
          <p:spPr>
            <a:xfrm>
              <a:off x="6080274" y="951014"/>
              <a:ext cx="2474743" cy="523223"/>
            </a:xfrm>
            <a:prstGeom prst="rect">
              <a:avLst/>
            </a:prstGeom>
            <a:noFill/>
          </p:spPr>
          <p:txBody>
            <a:bodyPr wrap="square" rtlCol="0">
              <a:spAutoFit/>
            </a:bodyPr>
            <a:lstStyle/>
            <a:p>
              <a:r>
                <a:rPr lang="kk-KZ" sz="1400" b="1" dirty="0">
                  <a:solidFill>
                    <a:srgbClr val="002060"/>
                  </a:solidFill>
                  <a:effectLst>
                    <a:glow rad="88900">
                      <a:schemeClr val="bg1"/>
                    </a:glow>
                  </a:effectLst>
                  <a:latin typeface="Segoe UI" panose="020B0502040204020203" pitchFamily="34" charset="0"/>
                  <a:cs typeface="Segoe UI" panose="020B0502040204020203" pitchFamily="34" charset="0"/>
                </a:rPr>
                <a:t>Дүниежүзілік балалар </a:t>
              </a:r>
              <a:endParaRPr lang="kk-KZ" sz="1400" b="1" dirty="0" smtClean="0">
                <a:solidFill>
                  <a:srgbClr val="002060"/>
                </a:solidFill>
                <a:effectLst>
                  <a:glow rad="88900">
                    <a:schemeClr val="bg1"/>
                  </a:glow>
                </a:effectLst>
                <a:latin typeface="Segoe UI" panose="020B0502040204020203" pitchFamily="34" charset="0"/>
                <a:cs typeface="Segoe UI" panose="020B0502040204020203" pitchFamily="34" charset="0"/>
              </a:endParaRPr>
            </a:p>
            <a:p>
              <a:r>
                <a:rPr lang="kk-KZ" sz="1400" b="1" dirty="0">
                  <a:solidFill>
                    <a:srgbClr val="002060"/>
                  </a:solidFill>
                  <a:effectLst>
                    <a:glow rad="88900">
                      <a:schemeClr val="bg1"/>
                    </a:glow>
                  </a:effectLst>
                  <a:latin typeface="Segoe UI" panose="020B0502040204020203" pitchFamily="34" charset="0"/>
                  <a:cs typeface="Segoe UI" panose="020B0502040204020203" pitchFamily="34" charset="0"/>
                </a:rPr>
                <a:t>к</a:t>
              </a:r>
              <a:r>
                <a:rPr lang="kk-KZ" sz="1400" b="1" dirty="0" smtClean="0">
                  <a:solidFill>
                    <a:srgbClr val="002060"/>
                  </a:solidFill>
                  <a:effectLst>
                    <a:glow rad="88900">
                      <a:schemeClr val="bg1"/>
                    </a:glow>
                  </a:effectLst>
                  <a:latin typeface="Segoe UI" panose="020B0502040204020203" pitchFamily="34" charset="0"/>
                  <a:cs typeface="Segoe UI" panose="020B0502040204020203" pitchFamily="34" charset="0"/>
                </a:rPr>
                <a:t>үнін мерекелеу </a:t>
              </a:r>
              <a:r>
                <a:rPr lang="kk-KZ" sz="1400" b="1" dirty="0">
                  <a:solidFill>
                    <a:srgbClr val="002060"/>
                  </a:solidFill>
                  <a:effectLst>
                    <a:glow rad="88900">
                      <a:schemeClr val="bg1"/>
                    </a:glow>
                  </a:effectLst>
                  <a:latin typeface="Segoe UI" panose="020B0502040204020203" pitchFamily="34" charset="0"/>
                  <a:cs typeface="Segoe UI" panose="020B0502040204020203" pitchFamily="34" charset="0"/>
                </a:rPr>
                <a:t>қарсаңында </a:t>
              </a:r>
            </a:p>
          </p:txBody>
        </p:sp>
        <p:sp>
          <p:nvSpPr>
            <p:cNvPr id="62" name="TextBox 61">
              <a:extLst>
                <a:ext uri="{FF2B5EF4-FFF2-40B4-BE49-F238E27FC236}">
                  <a16:creationId xmlns="" xmlns:a16="http://schemas.microsoft.com/office/drawing/2014/main" id="{6CCAA126-D5BE-5D43-6447-042AC5CF0593}"/>
                </a:ext>
              </a:extLst>
            </p:cNvPr>
            <p:cNvSpPr txBox="1"/>
            <p:nvPr/>
          </p:nvSpPr>
          <p:spPr>
            <a:xfrm>
              <a:off x="6080274" y="1608211"/>
              <a:ext cx="2151099" cy="615556"/>
            </a:xfrm>
            <a:prstGeom prst="rect">
              <a:avLst/>
            </a:prstGeom>
            <a:noFill/>
          </p:spPr>
          <p:txBody>
            <a:bodyPr wrap="square" rtlCol="0">
              <a:spAutoFit/>
            </a:bodyPr>
            <a:lstStyle/>
            <a:p>
              <a:r>
                <a:rPr lang="kk-KZ" sz="1700" b="1" dirty="0">
                  <a:solidFill>
                    <a:srgbClr val="002060"/>
                  </a:solidFill>
                  <a:effectLst>
                    <a:glow rad="88900">
                      <a:schemeClr val="bg1"/>
                    </a:glow>
                  </a:effectLst>
                  <a:latin typeface="Segoe UI" panose="020B0502040204020203" pitchFamily="34" charset="0"/>
                  <a:cs typeface="Segoe UI" panose="020B0502040204020203" pitchFamily="34" charset="0"/>
                </a:rPr>
                <a:t> «АЛТЫН САҚА</a:t>
              </a:r>
              <a:r>
                <a:rPr lang="x-none" sz="1700" b="1" dirty="0">
                  <a:solidFill>
                    <a:srgbClr val="002060"/>
                  </a:solidFill>
                  <a:effectLst>
                    <a:glow rad="88900">
                      <a:schemeClr val="bg1"/>
                    </a:glow>
                  </a:effectLst>
                  <a:latin typeface="Segoe UI" panose="020B0502040204020203" pitchFamily="34" charset="0"/>
                  <a:cs typeface="Segoe UI" panose="020B0502040204020203" pitchFamily="34" charset="0"/>
                </a:rPr>
                <a:t>»</a:t>
              </a:r>
              <a:endParaRPr lang="en-US" sz="1700" b="1" dirty="0">
                <a:solidFill>
                  <a:srgbClr val="002060"/>
                </a:solidFill>
                <a:effectLst>
                  <a:glow rad="88900">
                    <a:schemeClr val="bg1"/>
                  </a:glow>
                </a:effectLst>
                <a:latin typeface="Segoe UI" panose="020B0502040204020203" pitchFamily="34" charset="0"/>
                <a:cs typeface="Segoe UI" panose="020B0502040204020203" pitchFamily="34" charset="0"/>
              </a:endParaRPr>
            </a:p>
            <a:p>
              <a:r>
                <a:rPr lang="kk-KZ" sz="1700" dirty="0">
                  <a:solidFill>
                    <a:srgbClr val="002060"/>
                  </a:solidFill>
                  <a:effectLst>
                    <a:glow rad="88900">
                      <a:schemeClr val="bg1"/>
                    </a:glow>
                  </a:effectLst>
                  <a:latin typeface="Segoe UI" panose="020B0502040204020203" pitchFamily="34" charset="0"/>
                  <a:cs typeface="Segoe UI" panose="020B0502040204020203" pitchFamily="34" charset="0"/>
                </a:rPr>
                <a:t>#2ТОҚСАН#АЛТЫН САҚА</a:t>
              </a:r>
              <a:r>
                <a:rPr lang="x-none" sz="1700" dirty="0">
                  <a:solidFill>
                    <a:srgbClr val="002060"/>
                  </a:solidFill>
                  <a:effectLst>
                    <a:glow rad="88900">
                      <a:schemeClr val="bg1"/>
                    </a:glow>
                  </a:effectLst>
                  <a:latin typeface="Segoe UI" panose="020B0502040204020203" pitchFamily="34" charset="0"/>
                  <a:cs typeface="Segoe UI" panose="020B0502040204020203" pitchFamily="34" charset="0"/>
                </a:rPr>
                <a:t> </a:t>
              </a:r>
              <a:endParaRPr lang="kk-KZ" sz="1700" dirty="0">
                <a:solidFill>
                  <a:srgbClr val="002060"/>
                </a:solidFill>
                <a:effectLst>
                  <a:glow rad="88900">
                    <a:schemeClr val="bg1"/>
                  </a:glow>
                </a:effectLst>
                <a:latin typeface="Segoe UI" panose="020B0502040204020203" pitchFamily="34" charset="0"/>
                <a:cs typeface="Segoe UI" panose="020B0502040204020203" pitchFamily="34" charset="0"/>
              </a:endParaRPr>
            </a:p>
          </p:txBody>
        </p:sp>
      </p:grpSp>
      <p:sp>
        <p:nvSpPr>
          <p:cNvPr id="69" name="TextBox 68">
            <a:extLst>
              <a:ext uri="{FF2B5EF4-FFF2-40B4-BE49-F238E27FC236}">
                <a16:creationId xmlns="" xmlns:a16="http://schemas.microsoft.com/office/drawing/2014/main" id="{0DE36854-F0FB-5D39-C3FA-56EF94C43859}"/>
              </a:ext>
            </a:extLst>
          </p:cNvPr>
          <p:cNvSpPr txBox="1"/>
          <p:nvPr/>
        </p:nvSpPr>
        <p:spPr>
          <a:xfrm>
            <a:off x="8794672" y="756527"/>
            <a:ext cx="1747140" cy="415494"/>
          </a:xfrm>
          <a:prstGeom prst="rect">
            <a:avLst/>
          </a:prstGeom>
          <a:noFill/>
        </p:spPr>
        <p:txBody>
          <a:bodyPr wrap="square" lIns="91436" tIns="45718" rIns="91436" bIns="45718">
            <a:spAutoFit/>
          </a:bodyPr>
          <a:lstStyle/>
          <a:p>
            <a:r>
              <a:rPr lang="kk-KZ" sz="2100" b="1" dirty="0">
                <a:solidFill>
                  <a:srgbClr val="002060"/>
                </a:solidFill>
                <a:effectLst>
                  <a:glow rad="63500">
                    <a:schemeClr val="bg1"/>
                  </a:glow>
                </a:effectLst>
                <a:latin typeface="Academy.kz" panose="02000503000000020003" pitchFamily="2" charset="0"/>
              </a:rPr>
              <a:t>2 ТОҚСАН</a:t>
            </a:r>
            <a:endParaRPr lang="ru-RU" sz="2100" b="1" dirty="0">
              <a:solidFill>
                <a:srgbClr val="002060"/>
              </a:solidFill>
              <a:effectLst>
                <a:glow rad="63500">
                  <a:schemeClr val="bg1"/>
                </a:glow>
              </a:effectLst>
              <a:latin typeface="Academy.kz" panose="02000503000000020003" pitchFamily="2" charset="0"/>
            </a:endParaRPr>
          </a:p>
        </p:txBody>
      </p:sp>
      <p:sp>
        <p:nvSpPr>
          <p:cNvPr id="70" name="TextBox 69">
            <a:extLst>
              <a:ext uri="{FF2B5EF4-FFF2-40B4-BE49-F238E27FC236}">
                <a16:creationId xmlns="" xmlns:a16="http://schemas.microsoft.com/office/drawing/2014/main" id="{0DE36854-F0FB-5D39-C3FA-56EF94C43859}"/>
              </a:ext>
            </a:extLst>
          </p:cNvPr>
          <p:cNvSpPr txBox="1"/>
          <p:nvPr/>
        </p:nvSpPr>
        <p:spPr>
          <a:xfrm>
            <a:off x="8753546" y="3727008"/>
            <a:ext cx="1747140" cy="415494"/>
          </a:xfrm>
          <a:prstGeom prst="rect">
            <a:avLst/>
          </a:prstGeom>
          <a:noFill/>
        </p:spPr>
        <p:txBody>
          <a:bodyPr wrap="square" lIns="91436" tIns="45718" rIns="91436" bIns="45718">
            <a:spAutoFit/>
          </a:bodyPr>
          <a:lstStyle/>
          <a:p>
            <a:r>
              <a:rPr lang="kk-KZ" sz="2100" b="1" dirty="0">
                <a:solidFill>
                  <a:srgbClr val="002060"/>
                </a:solidFill>
                <a:effectLst>
                  <a:glow rad="63500">
                    <a:schemeClr val="bg1"/>
                  </a:glow>
                </a:effectLst>
                <a:latin typeface="Academy.kz" panose="02000503000000020003" pitchFamily="2" charset="0"/>
              </a:rPr>
              <a:t>4 ТОҚСАН</a:t>
            </a:r>
            <a:endParaRPr lang="ru-RU" sz="2100" b="1" dirty="0">
              <a:solidFill>
                <a:srgbClr val="002060"/>
              </a:solidFill>
              <a:effectLst>
                <a:glow rad="63500">
                  <a:schemeClr val="bg1"/>
                </a:glow>
              </a:effectLst>
              <a:latin typeface="Academy.kz" panose="02000503000000020003" pitchFamily="2" charset="0"/>
            </a:endParaRPr>
          </a:p>
        </p:txBody>
      </p:sp>
      <p:pic>
        <p:nvPicPr>
          <p:cNvPr id="71" name="Picture 40" descr="Домбра – символ казахской культуры - Yvision.kz"/>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060243" y="1478945"/>
            <a:ext cx="856485" cy="797446"/>
          </a:xfrm>
          <a:prstGeom prst="ellipse">
            <a:avLst/>
          </a:prstGeom>
          <a:noFill/>
          <a:effectLst>
            <a:outerShdw blurRad="127000" dist="127000" dir="5400000" sx="90000" sy="-19000" rotWithShape="0">
              <a:prstClr val="black">
                <a:alpha val="30000"/>
              </a:prstClr>
            </a:outerShdw>
          </a:effectLst>
          <a:extLst>
            <a:ext uri="{909E8E84-426E-40DD-AFC4-6F175D3DCCD1}">
              <a14:hiddenFill xmlns:a14="http://schemas.microsoft.com/office/drawing/2010/main" xmlns="">
                <a:solidFill>
                  <a:srgbClr val="FFFFFF"/>
                </a:solidFill>
              </a14:hiddenFill>
            </a:ext>
          </a:extLst>
        </p:spPr>
      </p:pic>
      <p:pic>
        <p:nvPicPr>
          <p:cNvPr id="72" name="Рисунок 2"/>
          <p:cNvPicPr>
            <a:picLocks noChangeAspect="1"/>
          </p:cNvPicPr>
          <p:nvPr/>
        </p:nvPicPr>
        <p:blipFill>
          <a:blip r:embed="rId11" cstate="print">
            <a:extLst>
              <a:ext uri="{BEBA8EAE-BF5A-486C-A8C5-ECC9F3942E4B}">
                <a14:imgProps xmlns:a14="http://schemas.microsoft.com/office/drawing/2010/main" xmlns="">
                  <a14:imgLayer r:embed="rId12">
                    <a14:imgEffect>
                      <a14:backgroundRemoval t="6075" b="99065" l="13911" r="87402"/>
                    </a14:imgEffect>
                  </a14:imgLayer>
                </a14:imgProps>
              </a:ext>
              <a:ext uri="{28A0092B-C50C-407E-A947-70E740481C1C}">
                <a14:useLocalDpi xmlns:a14="http://schemas.microsoft.com/office/drawing/2010/main" xmlns="" val="0"/>
              </a:ext>
            </a:extLst>
          </a:blip>
          <a:srcRect l="15356" t="5910" r="12897"/>
          <a:stretch>
            <a:fillRect/>
          </a:stretch>
        </p:blipFill>
        <p:spPr bwMode="auto">
          <a:xfrm>
            <a:off x="8240064" y="1414535"/>
            <a:ext cx="980400" cy="880931"/>
          </a:xfrm>
          <a:prstGeom prst="rect">
            <a:avLst/>
          </a:prstGeom>
          <a:noFill/>
          <a:ln>
            <a:noFill/>
          </a:ln>
          <a:effectLst>
            <a:outerShdw blurRad="127000" dist="127000" dir="5400000" sx="90000" sy="-19000" rotWithShape="0">
              <a:prstClr val="black">
                <a:alpha val="3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 name="Рисунок 73"/>
          <p:cNvPicPr>
            <a:picLocks noChangeAspect="1"/>
          </p:cNvPicPr>
          <p:nvPr/>
        </p:nvPicPr>
        <p:blipFill>
          <a:blip r:embed="rId13" cstate="print"/>
          <a:stretch>
            <a:fillRect/>
          </a:stretch>
        </p:blipFill>
        <p:spPr>
          <a:xfrm>
            <a:off x="3387439" y="4544595"/>
            <a:ext cx="863850" cy="809761"/>
          </a:xfrm>
          <a:prstGeom prst="ellipse">
            <a:avLst/>
          </a:prstGeom>
          <a:ln w="3175" cap="rnd">
            <a:noFill/>
          </a:ln>
          <a:effectLst>
            <a:outerShdw blurRad="127000" dist="127000" dir="5400000" sx="90000" sy="-19000" rotWithShape="0">
              <a:prstClr val="black">
                <a:alpha val="30000"/>
              </a:prstClr>
            </a:outerShdw>
          </a:effectLst>
          <a:scene3d>
            <a:camera prst="orthographicFront"/>
            <a:lightRig rig="contrasting" dir="t">
              <a:rot lat="0" lon="0" rev="3000000"/>
            </a:lightRig>
          </a:scene3d>
          <a:sp3d contourW="7620">
            <a:bevelT w="95250" h="31750"/>
            <a:contourClr>
              <a:srgbClr val="333333"/>
            </a:contourClr>
          </a:sp3d>
        </p:spPr>
      </p:pic>
      <p:pic>
        <p:nvPicPr>
          <p:cNvPr id="75" name="Рисунок 74"/>
          <p:cNvPicPr>
            <a:picLocks noChangeAspect="1"/>
          </p:cNvPicPr>
          <p:nvPr/>
        </p:nvPicPr>
        <p:blipFill>
          <a:blip r:embed="rId14" cstate="print"/>
          <a:stretch>
            <a:fillRect/>
          </a:stretch>
        </p:blipFill>
        <p:spPr>
          <a:xfrm>
            <a:off x="7957952" y="4554880"/>
            <a:ext cx="881243" cy="854767"/>
          </a:xfrm>
          <a:prstGeom prst="ellipse">
            <a:avLst/>
          </a:prstGeom>
          <a:ln w="3175" cap="rnd">
            <a:noFill/>
          </a:ln>
          <a:effectLst>
            <a:outerShdw blurRad="127000" dist="127000" dir="5400000" sx="90000" sy="-19000" rotWithShape="0">
              <a:prstClr val="black">
                <a:alpha val="30000"/>
              </a:prstClr>
            </a:outerShdw>
          </a:effectLst>
          <a:scene3d>
            <a:camera prst="orthographicFront"/>
            <a:lightRig rig="contrasting" dir="t">
              <a:rot lat="0" lon="0" rev="3000000"/>
            </a:lightRig>
          </a:scene3d>
          <a:sp3d contourW="7620">
            <a:bevelT w="95250" h="31750"/>
            <a:contourClr>
              <a:srgbClr val="333333"/>
            </a:contourClr>
          </a:sp3d>
        </p:spPr>
      </p:pic>
      <p:grpSp>
        <p:nvGrpSpPr>
          <p:cNvPr id="5" name="Группа 63">
            <a:extLst>
              <a:ext uri="{FF2B5EF4-FFF2-40B4-BE49-F238E27FC236}">
                <a16:creationId xmlns="" xmlns:a16="http://schemas.microsoft.com/office/drawing/2014/main" id="{1FE9B813-D779-4B0A-BA76-6F17CD6CDC70}"/>
              </a:ext>
            </a:extLst>
          </p:cNvPr>
          <p:cNvGrpSpPr/>
          <p:nvPr/>
        </p:nvGrpSpPr>
        <p:grpSpPr>
          <a:xfrm>
            <a:off x="8825910" y="4555298"/>
            <a:ext cx="3152960" cy="1184599"/>
            <a:chOff x="3869355" y="2194137"/>
            <a:chExt cx="2959343" cy="1184602"/>
          </a:xfrm>
        </p:grpSpPr>
        <p:sp>
          <p:nvSpPr>
            <p:cNvPr id="66" name="TextBox 65">
              <a:extLst>
                <a:ext uri="{FF2B5EF4-FFF2-40B4-BE49-F238E27FC236}">
                  <a16:creationId xmlns="" xmlns:a16="http://schemas.microsoft.com/office/drawing/2014/main" id="{A1B2FD36-9D76-81F8-FEF5-217F3F0925B8}"/>
                </a:ext>
              </a:extLst>
            </p:cNvPr>
            <p:cNvSpPr txBox="1"/>
            <p:nvPr/>
          </p:nvSpPr>
          <p:spPr>
            <a:xfrm>
              <a:off x="3882113" y="2194137"/>
              <a:ext cx="2285634" cy="523221"/>
            </a:xfrm>
            <a:prstGeom prst="rect">
              <a:avLst/>
            </a:prstGeom>
            <a:noFill/>
          </p:spPr>
          <p:txBody>
            <a:bodyPr wrap="square" rtlCol="0">
              <a:spAutoFit/>
            </a:bodyPr>
            <a:lstStyle/>
            <a:p>
              <a:r>
                <a:rPr lang="kk-KZ" sz="1400" b="1" dirty="0">
                  <a:solidFill>
                    <a:srgbClr val="002060"/>
                  </a:solidFill>
                  <a:effectLst>
                    <a:glow rad="88900">
                      <a:schemeClr val="bg1"/>
                    </a:glow>
                  </a:effectLst>
                  <a:latin typeface="Segoe UI" panose="020B0502040204020203" pitchFamily="34" charset="0"/>
                  <a:cs typeface="Segoe UI" panose="020B0502040204020203" pitchFamily="34" charset="0"/>
                </a:rPr>
                <a:t>4 тоқсан ішінде</a:t>
              </a:r>
            </a:p>
            <a:p>
              <a:endParaRPr lang="kk-KZ" sz="1400" b="1" dirty="0">
                <a:solidFill>
                  <a:schemeClr val="accent2">
                    <a:lumMod val="50000"/>
                  </a:schemeClr>
                </a:solidFill>
                <a:effectLst>
                  <a:glow rad="88900">
                    <a:schemeClr val="bg1"/>
                  </a:glow>
                </a:effectLst>
                <a:latin typeface="Segoe UI" panose="020B0502040204020203" pitchFamily="34" charset="0"/>
                <a:cs typeface="Segoe UI" panose="020B0502040204020203" pitchFamily="34" charset="0"/>
              </a:endParaRPr>
            </a:p>
          </p:txBody>
        </p:sp>
        <p:sp>
          <p:nvSpPr>
            <p:cNvPr id="68" name="TextBox 67">
              <a:extLst>
                <a:ext uri="{FF2B5EF4-FFF2-40B4-BE49-F238E27FC236}">
                  <a16:creationId xmlns="" xmlns:a16="http://schemas.microsoft.com/office/drawing/2014/main" id="{6651A29B-4995-EB7F-A91E-A1244B7933EF}"/>
                </a:ext>
              </a:extLst>
            </p:cNvPr>
            <p:cNvSpPr txBox="1"/>
            <p:nvPr/>
          </p:nvSpPr>
          <p:spPr>
            <a:xfrm>
              <a:off x="3869355" y="2763184"/>
              <a:ext cx="2959343" cy="615555"/>
            </a:xfrm>
            <a:prstGeom prst="rect">
              <a:avLst/>
            </a:prstGeom>
            <a:noFill/>
          </p:spPr>
          <p:txBody>
            <a:bodyPr wrap="square" rtlCol="0">
              <a:spAutoFit/>
            </a:bodyPr>
            <a:lstStyle/>
            <a:p>
              <a:r>
                <a:rPr lang="x-none" sz="1700" b="1" dirty="0">
                  <a:solidFill>
                    <a:srgbClr val="002060"/>
                  </a:solidFill>
                  <a:effectLst>
                    <a:glow rad="88900">
                      <a:schemeClr val="bg1"/>
                    </a:glow>
                  </a:effectLst>
                  <a:latin typeface="Segoe UI" panose="020B0502040204020203" pitchFamily="34" charset="0"/>
                  <a:cs typeface="Segoe UI" panose="020B0502040204020203" pitchFamily="34" charset="0"/>
                </a:rPr>
                <a:t>«Т</a:t>
              </a:r>
              <a:r>
                <a:rPr lang="kk-KZ" sz="1700" b="1" dirty="0">
                  <a:solidFill>
                    <a:srgbClr val="002060"/>
                  </a:solidFill>
                  <a:effectLst>
                    <a:glow rad="88900">
                      <a:schemeClr val="bg1"/>
                    </a:glow>
                  </a:effectLst>
                  <a:latin typeface="Segoe UI" panose="020B0502040204020203" pitchFamily="34" charset="0"/>
                  <a:cs typeface="Segoe UI" panose="020B0502040204020203" pitchFamily="34" charset="0"/>
                </a:rPr>
                <a:t>УҒАН ӨЛКЕМ</a:t>
              </a:r>
              <a:r>
                <a:rPr lang="x-none" sz="1700" b="1" dirty="0">
                  <a:solidFill>
                    <a:srgbClr val="002060"/>
                  </a:solidFill>
                  <a:effectLst>
                    <a:glow rad="88900">
                      <a:schemeClr val="bg1"/>
                    </a:glow>
                  </a:effectLst>
                  <a:latin typeface="Segoe UI" panose="020B0502040204020203" pitchFamily="34" charset="0"/>
                  <a:cs typeface="Segoe UI" panose="020B0502040204020203" pitchFamily="34" charset="0"/>
                </a:rPr>
                <a:t>»</a:t>
              </a:r>
              <a:r>
                <a:rPr lang="kk-KZ" sz="1700" b="1" dirty="0">
                  <a:solidFill>
                    <a:srgbClr val="002060"/>
                  </a:solidFill>
                  <a:effectLst>
                    <a:glow rad="88900">
                      <a:schemeClr val="bg1"/>
                    </a:glow>
                  </a:effectLst>
                  <a:latin typeface="Segoe UI" panose="020B0502040204020203" pitchFamily="34" charset="0"/>
                  <a:cs typeface="Segoe UI" panose="020B0502040204020203" pitchFamily="34" charset="0"/>
                </a:rPr>
                <a:t> - </a:t>
              </a:r>
              <a:r>
                <a:rPr lang="kk-KZ" sz="1700" dirty="0">
                  <a:solidFill>
                    <a:srgbClr val="002060"/>
                  </a:solidFill>
                  <a:effectLst>
                    <a:glow rad="88900">
                      <a:schemeClr val="bg1"/>
                    </a:glow>
                  </a:effectLst>
                  <a:latin typeface="Segoe UI" panose="020B0502040204020203" pitchFamily="34" charset="0"/>
                  <a:cs typeface="Segoe UI" panose="020B0502040204020203" pitchFamily="34" charset="0"/>
                </a:rPr>
                <a:t>#4ТОҚСАН#ТУҒАНӨЛКЕМ</a:t>
              </a:r>
              <a:endParaRPr lang="ru-RU" sz="1700" dirty="0">
                <a:solidFill>
                  <a:srgbClr val="002060"/>
                </a:solidFill>
                <a:effectLst>
                  <a:glow rad="88900">
                    <a:schemeClr val="bg1"/>
                  </a:glow>
                </a:effectLst>
                <a:latin typeface="Segoe UI" panose="020B0502040204020203" pitchFamily="34" charset="0"/>
                <a:cs typeface="Segoe UI" panose="020B0502040204020203" pitchFamily="34" charset="0"/>
              </a:endParaRPr>
            </a:p>
          </p:txBody>
        </p:sp>
      </p:grpSp>
      <p:pic>
        <p:nvPicPr>
          <p:cNvPr id="1028" name="Picture 4" descr="https://i.ytimg.com/vi/-4n8f3lAOic/maxresdefault.jpg?sqp=-oaymwEmCIAKENAF8quKqQMa8AEB-AH-CYAC0AWKAgwIABABGH8gNyg-MA8=&amp;rs=AOn4CLB20WIubcv-2qaVfgzceG76oIFHng"/>
          <p:cNvPicPr>
            <a:picLocks noChangeAspect="1" noChangeArrowheads="1"/>
          </p:cNvPicPr>
          <p:nvPr/>
        </p:nvPicPr>
        <p:blipFill rotWithShape="1">
          <a:blip r:embed="rId15" cstate="print">
            <a:extLst>
              <a:ext uri="{28A0092B-C50C-407E-A947-70E740481C1C}">
                <a14:useLocalDpi xmlns:a14="http://schemas.microsoft.com/office/drawing/2010/main" xmlns="" val="0"/>
              </a:ext>
            </a:extLst>
          </a:blip>
          <a:srcRect l="24531" r="19219"/>
          <a:stretch/>
        </p:blipFill>
        <p:spPr bwMode="auto">
          <a:xfrm>
            <a:off x="163959" y="179312"/>
            <a:ext cx="1264762" cy="1422857"/>
          </a:xfrm>
          <a:prstGeom prst="ellipse">
            <a:avLst/>
          </a:prstGeom>
          <a:noFill/>
          <a:effectLst>
            <a:glow rad="139700">
              <a:schemeClr val="accent2">
                <a:satMod val="175000"/>
                <a:alpha val="40000"/>
              </a:schemeClr>
            </a:glow>
          </a:effectLst>
          <a:extLst>
            <a:ext uri="{909E8E84-426E-40DD-AFC4-6F175D3DCCD1}">
              <a14:hiddenFill xmlns:a14="http://schemas.microsoft.com/office/drawing/2010/main" xmlns="">
                <a:solidFill>
                  <a:srgbClr val="FFFFFF"/>
                </a:solidFill>
              </a14:hiddenFill>
            </a:ext>
          </a:extLst>
        </p:spPr>
      </p:pic>
      <p:pic>
        <p:nvPicPr>
          <p:cNvPr id="1032" name="Picture 8" descr="http://sc0022.stepnogorsk.aqmoedu.kz/arc/attach/745/241371/1458303512nauryz_logo_veb.jpg"/>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283902" y="3530152"/>
            <a:ext cx="1268690" cy="1422857"/>
          </a:xfrm>
          <a:prstGeom prst="ellipse">
            <a:avLst/>
          </a:prstGeom>
          <a:noFill/>
          <a:effectLst>
            <a:glow rad="139700">
              <a:schemeClr val="accent2">
                <a:satMod val="175000"/>
                <a:alpha val="40000"/>
              </a:schemeClr>
            </a:glow>
          </a:effectLst>
          <a:extLst>
            <a:ext uri="{909E8E84-426E-40DD-AFC4-6F175D3DCCD1}">
              <a14:hiddenFill xmlns:a14="http://schemas.microsoft.com/office/drawing/2010/main" xmlns="">
                <a:solidFill>
                  <a:srgbClr val="FFFFFF"/>
                </a:solidFill>
              </a14:hiddenFill>
            </a:ext>
          </a:extLst>
        </p:spPr>
      </p:pic>
      <p:pic>
        <p:nvPicPr>
          <p:cNvPr id="1034" name="Picture 10" descr="https://qamshy.kz/media/2020/12/07/crop-19_7_705x940_1605796359_news_b.jpeg?width=600&amp;height=315"/>
          <p:cNvPicPr>
            <a:picLocks noChangeAspect="1" noChangeArrowheads="1"/>
          </p:cNvPicPr>
          <p:nvPr/>
        </p:nvPicPr>
        <p:blipFill rotWithShape="1">
          <a:blip r:embed="rId17" cstate="print">
            <a:extLst>
              <a:ext uri="{28A0092B-C50C-407E-A947-70E740481C1C}">
                <a14:useLocalDpi xmlns:a14="http://schemas.microsoft.com/office/drawing/2010/main" xmlns="" val="0"/>
              </a:ext>
            </a:extLst>
          </a:blip>
          <a:srcRect l="12500" r="12500"/>
          <a:stretch/>
        </p:blipFill>
        <p:spPr bwMode="auto">
          <a:xfrm>
            <a:off x="10681402" y="154978"/>
            <a:ext cx="1265707" cy="1423920"/>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xmlns="">
                <a:solidFill>
                  <a:srgbClr val="FFFFFF"/>
                </a:solidFill>
              </a14:hiddenFill>
            </a:ext>
          </a:extLst>
        </p:spPr>
      </p:pic>
      <p:pic>
        <p:nvPicPr>
          <p:cNvPr id="1038" name="Picture 14" descr="https://silkroadtravellers.com/wp-content/uploads/2016/10/Kazakstan-6.jpg"/>
          <p:cNvPicPr>
            <a:picLocks noChangeAspect="1" noChangeArrowheads="1"/>
          </p:cNvPicPr>
          <p:nvPr/>
        </p:nvPicPr>
        <p:blipFill rotWithShape="1">
          <a:blip r:embed="rId18" cstate="print">
            <a:extLst>
              <a:ext uri="{28A0092B-C50C-407E-A947-70E740481C1C}">
                <a14:useLocalDpi xmlns:a14="http://schemas.microsoft.com/office/drawing/2010/main" xmlns="" val="0"/>
              </a:ext>
            </a:extLst>
          </a:blip>
          <a:srcRect l="16458" r="16458"/>
          <a:stretch/>
        </p:blipFill>
        <p:spPr bwMode="auto">
          <a:xfrm>
            <a:off x="10658796" y="3665387"/>
            <a:ext cx="1264762" cy="1422857"/>
          </a:xfrm>
          <a:prstGeom prst="ellipse">
            <a:avLst/>
          </a:prstGeom>
          <a:noFill/>
          <a:effectLst>
            <a:glow rad="139700">
              <a:schemeClr val="accent1">
                <a:satMod val="175000"/>
                <a:alpha val="40000"/>
              </a:schemeClr>
            </a:glo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004969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FC3D257F-6B4A-5F51-A448-FC5C5BFFD644}"/>
              </a:ext>
            </a:extLst>
          </p:cNvPr>
          <p:cNvSpPr>
            <a:spLocks noGrp="1"/>
          </p:cNvSpPr>
          <p:nvPr>
            <p:ph type="title"/>
          </p:nvPr>
        </p:nvSpPr>
        <p:spPr>
          <a:xfrm>
            <a:off x="442453" y="351051"/>
            <a:ext cx="11749547" cy="1320800"/>
          </a:xfrm>
        </p:spPr>
        <p:txBody>
          <a:bodyPr>
            <a:normAutofit fontScale="90000"/>
          </a:bodyPr>
          <a:lstStyle/>
          <a:p>
            <a:pPr algn="ctr"/>
            <a:r>
              <a:rPr lang="kk-KZ" sz="4400" b="1" dirty="0" smtClean="0">
                <a:solidFill>
                  <a:srgbClr val="002060"/>
                </a:solidFill>
                <a:latin typeface="Times New Roman" pitchFamily="18" charset="0"/>
                <a:cs typeface="Times New Roman" pitchFamily="18" charset="0"/>
              </a:rPr>
              <a:t>Мектептің тәрбие саласы бойынша өзекті тақырыбы:</a:t>
            </a:r>
            <a:r>
              <a:rPr lang="kk-KZ" b="1" dirty="0" smtClean="0"/>
              <a:t/>
            </a:r>
            <a:br>
              <a:rPr lang="kk-KZ" b="1" dirty="0" smtClean="0"/>
            </a:br>
            <a:r>
              <a:rPr lang="kk-KZ" b="1" dirty="0" smtClean="0"/>
              <a:t>    </a:t>
            </a:r>
            <a:r>
              <a:rPr lang="kk-KZ" b="1" dirty="0" smtClean="0">
                <a:solidFill>
                  <a:schemeClr val="tx1"/>
                </a:solidFill>
                <a:latin typeface="Times New Roman" pitchFamily="18" charset="0"/>
                <a:cs typeface="Times New Roman" pitchFamily="18" charset="0"/>
              </a:rPr>
              <a:t>Ұлттық, адами құндылықтарды бойына сіңірген, озық білімді игерген саналы </a:t>
            </a:r>
            <a:r>
              <a:rPr lang="ru-RU" dirty="0" smtClean="0">
                <a:solidFill>
                  <a:schemeClr val="tx1"/>
                </a:solidFill>
                <a:latin typeface="Times New Roman" pitchFamily="18" charset="0"/>
                <a:cs typeface="Times New Roman" pitchFamily="18" charset="0"/>
              </a:rPr>
              <a:t> </a:t>
            </a:r>
            <a:r>
              <a:rPr lang="kk-KZ" b="1" dirty="0" smtClean="0">
                <a:solidFill>
                  <a:schemeClr val="tx1"/>
                </a:solidFill>
                <a:latin typeface="Times New Roman" pitchFamily="18" charset="0"/>
                <a:cs typeface="Times New Roman" pitchFamily="18" charset="0"/>
              </a:rPr>
              <a:t>азамат тәрбиелеу.</a:t>
            </a:r>
            <a:r>
              <a:rPr lang="ru-RU" sz="2800" dirty="0" smtClean="0"/>
              <a:t/>
            </a:r>
            <a:br>
              <a:rPr lang="ru-RU" sz="2800" dirty="0" smtClean="0"/>
            </a:br>
            <a:r>
              <a:rPr lang="kk-KZ" sz="2800" b="1" dirty="0" smtClean="0"/>
              <a:t> </a:t>
            </a:r>
            <a:r>
              <a:rPr lang="ru-RU" sz="2800" dirty="0" smtClean="0"/>
              <a:t/>
            </a:r>
            <a:br>
              <a:rPr lang="ru-RU" sz="2800" dirty="0" smtClean="0"/>
            </a:br>
            <a:r>
              <a:rPr lang="kk-KZ" sz="3100" b="1" dirty="0" smtClean="0">
                <a:solidFill>
                  <a:schemeClr val="tx1"/>
                </a:solidFill>
                <a:effectLst/>
                <a:latin typeface="Times New Roman" pitchFamily="18" charset="0"/>
                <a:ea typeface="Calibri" panose="020F0502020204030204" pitchFamily="34" charset="0"/>
                <a:cs typeface="Times New Roman" pitchFamily="18" charset="0"/>
              </a:rPr>
              <a:t/>
            </a:r>
            <a:br>
              <a:rPr lang="kk-KZ" sz="3100" b="1" dirty="0" smtClean="0">
                <a:solidFill>
                  <a:schemeClr val="tx1"/>
                </a:solidFill>
                <a:effectLst/>
                <a:latin typeface="Times New Roman" pitchFamily="18" charset="0"/>
                <a:ea typeface="Calibri" panose="020F0502020204030204" pitchFamily="34" charset="0"/>
                <a:cs typeface="Times New Roman" pitchFamily="18" charset="0"/>
              </a:rPr>
            </a:br>
            <a:r>
              <a:rPr lang="kk-KZ" sz="3100" b="1" dirty="0" smtClean="0">
                <a:solidFill>
                  <a:schemeClr val="tx1"/>
                </a:solidFill>
                <a:latin typeface="Times New Roman" pitchFamily="18" charset="0"/>
                <a:ea typeface="Calibri" panose="020F0502020204030204" pitchFamily="34" charset="0"/>
                <a:cs typeface="Times New Roman" pitchFamily="18" charset="0"/>
              </a:rPr>
              <a:t/>
            </a:r>
            <a:br>
              <a:rPr lang="kk-KZ" sz="3100" b="1" dirty="0" smtClean="0">
                <a:solidFill>
                  <a:schemeClr val="tx1"/>
                </a:solidFill>
                <a:latin typeface="Times New Roman" pitchFamily="18" charset="0"/>
                <a:ea typeface="Calibri" panose="020F0502020204030204" pitchFamily="34" charset="0"/>
                <a:cs typeface="Times New Roman" pitchFamily="18" charset="0"/>
              </a:rPr>
            </a:br>
            <a:r>
              <a:rPr lang="ru-RU" sz="3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ru-RU" sz="31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ru-RU" b="1" dirty="0">
              <a:solidFill>
                <a:schemeClr val="tx1"/>
              </a:solidFill>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xmlns="" id="{1176CD4E-6F48-19C8-A91A-BD5C5F96E502}"/>
              </a:ext>
            </a:extLst>
          </p:cNvPr>
          <p:cNvSpPr>
            <a:spLocks noGrp="1"/>
          </p:cNvSpPr>
          <p:nvPr>
            <p:ph idx="1"/>
          </p:nvPr>
        </p:nvSpPr>
        <p:spPr>
          <a:xfrm>
            <a:off x="2122714" y="3200400"/>
            <a:ext cx="8196944" cy="2611517"/>
          </a:xfrm>
        </p:spPr>
        <p:txBody>
          <a:bodyPr>
            <a:normAutofit fontScale="85000" lnSpcReduction="20000"/>
          </a:bodyPr>
          <a:lstStyle/>
          <a:p>
            <a:pPr marL="0" indent="0" algn="ctr">
              <a:buNone/>
            </a:pPr>
            <a:r>
              <a:rPr lang="kk-KZ"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2400" dirty="0">
                <a:effectLst/>
                <a:latin typeface="Times New Roman" panose="02020603050405020304" pitchFamily="18" charset="0"/>
                <a:ea typeface="Times New Roman" panose="02020603050405020304" pitchFamily="18" charset="0"/>
              </a:rPr>
              <a:t/>
            </a:r>
            <a:br>
              <a:rPr lang="kk-KZ" sz="2400" dirty="0">
                <a:effectLst/>
                <a:latin typeface="Times New Roman" panose="02020603050405020304" pitchFamily="18" charset="0"/>
                <a:ea typeface="Times New Roman" panose="02020603050405020304" pitchFamily="18" charset="0"/>
              </a:rPr>
            </a:br>
            <a:r>
              <a:rPr lang="kk-KZ" sz="4000" b="1" dirty="0" smtClean="0">
                <a:solidFill>
                  <a:schemeClr val="tx1"/>
                </a:solidFill>
                <a:latin typeface="Times New Roman" pitchFamily="18" charset="0"/>
                <a:cs typeface="Times New Roman" pitchFamily="18" charset="0"/>
              </a:rPr>
              <a:t> </a:t>
            </a:r>
            <a:r>
              <a:rPr lang="kk-KZ" sz="4000" b="1" dirty="0" smtClean="0">
                <a:solidFill>
                  <a:srgbClr val="002060"/>
                </a:solidFill>
                <a:latin typeface="Times New Roman" pitchFamily="18" charset="0"/>
                <a:cs typeface="Times New Roman" pitchFamily="18" charset="0"/>
              </a:rPr>
              <a:t>Ұлттық құндылықтар: </a:t>
            </a:r>
            <a:endParaRPr lang="kk-KZ" sz="2400" b="1" dirty="0" smtClean="0">
              <a:solidFill>
                <a:srgbClr val="002060"/>
              </a:solidFill>
              <a:latin typeface="Times New Roman" pitchFamily="18" charset="0"/>
              <a:cs typeface="Times New Roman" pitchFamily="18" charset="0"/>
            </a:endParaRPr>
          </a:p>
          <a:p>
            <a:pPr marL="0" indent="0" algn="ctr">
              <a:buNone/>
            </a:pPr>
            <a:r>
              <a:rPr lang="kk-KZ" sz="3200" b="1" i="1" dirty="0" smtClean="0">
                <a:solidFill>
                  <a:schemeClr val="tx1"/>
                </a:solidFill>
                <a:latin typeface="Times New Roman" pitchFamily="18" charset="0"/>
                <a:cs typeface="Times New Roman" pitchFamily="18" charset="0"/>
              </a:rPr>
              <a:t>ҰЛТТЫҚ МҮДДЕ</a:t>
            </a:r>
          </a:p>
          <a:p>
            <a:pPr marL="0" indent="0" algn="ctr">
              <a:buNone/>
            </a:pPr>
            <a:r>
              <a:rPr lang="kk-KZ" sz="3200" b="1" i="1" dirty="0" smtClean="0">
                <a:solidFill>
                  <a:schemeClr val="tx1"/>
                </a:solidFill>
                <a:latin typeface="Times New Roman" pitchFamily="18" charset="0"/>
                <a:cs typeface="Times New Roman" pitchFamily="18" charset="0"/>
              </a:rPr>
              <a:t>АР-ҰЯТ,</a:t>
            </a:r>
          </a:p>
          <a:p>
            <a:pPr marL="0" indent="0" algn="ctr">
              <a:buNone/>
            </a:pPr>
            <a:r>
              <a:rPr lang="kk-KZ" sz="3200" b="1" i="1" dirty="0" smtClean="0">
                <a:solidFill>
                  <a:schemeClr val="tx1"/>
                </a:solidFill>
                <a:latin typeface="Times New Roman" pitchFamily="18" charset="0"/>
                <a:cs typeface="Times New Roman" pitchFamily="18" charset="0"/>
              </a:rPr>
              <a:t>ТАЛАП.</a:t>
            </a:r>
            <a:r>
              <a:rPr lang="kk-KZ" sz="3200" b="1" dirty="0" smtClean="0">
                <a:solidFill>
                  <a:schemeClr val="tx1"/>
                </a:solidFill>
                <a:latin typeface="Times New Roman" pitchFamily="18" charset="0"/>
                <a:cs typeface="Times New Roman" pitchFamily="18" charset="0"/>
              </a:rPr>
              <a:t/>
            </a:r>
            <a:br>
              <a:rPr lang="kk-KZ" sz="3200" b="1" dirty="0" smtClean="0">
                <a:solidFill>
                  <a:schemeClr val="tx1"/>
                </a:solidFill>
                <a:latin typeface="Times New Roman" pitchFamily="18" charset="0"/>
                <a:cs typeface="Times New Roman" pitchFamily="18" charset="0"/>
              </a:rPr>
            </a:br>
            <a:endParaRPr lang="ru-RU" sz="3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0238704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Рисунок 28"/>
          <p:cNvPicPr>
            <a:picLocks noChangeAspect="1"/>
          </p:cNvPicPr>
          <p:nvPr/>
        </p:nvPicPr>
        <p:blipFill>
          <a:blip r:embed="rId2" cstate="print"/>
          <a:srcRect r="14941"/>
          <a:stretch>
            <a:fillRect/>
          </a:stretch>
        </p:blipFill>
        <p:spPr bwMode="auto">
          <a:xfrm>
            <a:off x="1954" y="0"/>
            <a:ext cx="12190046" cy="6858000"/>
          </a:xfrm>
          <a:prstGeom prst="rect">
            <a:avLst/>
          </a:prstGeom>
          <a:noFill/>
          <a:ln w="9525">
            <a:noFill/>
            <a:miter lim="800000"/>
            <a:headEnd/>
            <a:tailEnd/>
          </a:ln>
        </p:spPr>
      </p:pic>
      <p:sp>
        <p:nvSpPr>
          <p:cNvPr id="30" name="Rectangle 1"/>
          <p:cNvSpPr>
            <a:spLocks noChangeArrowheads="1"/>
          </p:cNvSpPr>
          <p:nvPr/>
        </p:nvSpPr>
        <p:spPr bwMode="auto">
          <a:xfrm>
            <a:off x="3005016" y="1351063"/>
            <a:ext cx="8852878" cy="30777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just" eaLnBrk="1" hangingPunct="1">
              <a:defRPr/>
            </a:pPr>
            <a:r>
              <a:rPr lang="ru-RU" altLang="ru-RU" sz="1400" b="1" dirty="0">
                <a:solidFill>
                  <a:srgbClr val="002060"/>
                </a:solidFill>
                <a:latin typeface="Arial" panose="020B0604020202020204" pitchFamily="34" charset="0"/>
                <a:cs typeface="Arial" panose="020B0604020202020204" pitchFamily="34" charset="0"/>
              </a:rPr>
              <a:t>–</a:t>
            </a:r>
            <a:r>
              <a:rPr lang="ru-RU" sz="1400" b="1" dirty="0">
                <a:solidFill>
                  <a:srgbClr val="002060"/>
                </a:solidFill>
                <a:latin typeface="Arial" panose="020B0604020202020204" pitchFamily="34" charset="0"/>
                <a:cs typeface="Arial" panose="020B0604020202020204" pitchFamily="34" charset="0"/>
              </a:rPr>
              <a:t> </a:t>
            </a:r>
            <a:r>
              <a:rPr lang="kk-KZ" altLang="ru-RU" sz="1400" b="1" dirty="0">
                <a:solidFill>
                  <a:srgbClr val="002060"/>
                </a:solidFill>
                <a:latin typeface="Arial" panose="020B0604020202020204" pitchFamily="34" charset="0"/>
                <a:cs typeface="Arial" panose="020B0604020202020204" pitchFamily="34" charset="0"/>
              </a:rPr>
              <a:t>қазақ халқының бай ұлттық мұраларының бірі, импровизатор-ақындардың сайысы</a:t>
            </a:r>
            <a:endParaRPr lang="ru-RU" altLang="ru-RU" sz="1400" b="1" dirty="0" err="1">
              <a:solidFill>
                <a:srgbClr val="002060"/>
              </a:solidFill>
              <a:latin typeface="Arial" panose="020B0604020202020204" pitchFamily="34" charset="0"/>
              <a:cs typeface="Arial" panose="020B0604020202020204" pitchFamily="34" charset="0"/>
            </a:endParaRPr>
          </a:p>
        </p:txBody>
      </p:sp>
      <p:sp>
        <p:nvSpPr>
          <p:cNvPr id="33" name="Скругленный прямоугольник 32"/>
          <p:cNvSpPr/>
          <p:nvPr/>
        </p:nvSpPr>
        <p:spPr>
          <a:xfrm>
            <a:off x="347785" y="1206501"/>
            <a:ext cx="2467708" cy="2805113"/>
          </a:xfrm>
          <a:prstGeom prst="roundRect">
            <a:avLst/>
          </a:prstGeom>
          <a:ln/>
        </p:spPr>
        <p:style>
          <a:lnRef idx="2">
            <a:schemeClr val="accent1"/>
          </a:lnRef>
          <a:fillRef idx="1">
            <a:schemeClr val="lt1"/>
          </a:fillRef>
          <a:effectRef idx="0">
            <a:schemeClr val="accent1"/>
          </a:effectRef>
          <a:fontRef idx="minor">
            <a:schemeClr val="dk1"/>
          </a:fontRef>
        </p:style>
        <p:txBody>
          <a:bodyPr anchor="ctr"/>
          <a:lstStyle/>
          <a:p>
            <a:pPr algn="ctr">
              <a:defRPr/>
            </a:pPr>
            <a:r>
              <a:rPr lang="kk-KZ" sz="2800" b="1" dirty="0">
                <a:solidFill>
                  <a:srgbClr val="002060"/>
                </a:solidFill>
                <a:latin typeface="Arial" panose="020B0604020202020204" pitchFamily="34" charset="0"/>
                <a:cs typeface="Arial" panose="020B0604020202020204" pitchFamily="34" charset="0"/>
              </a:rPr>
              <a:t>АЙТЫС</a:t>
            </a:r>
            <a:endParaRPr lang="ru-RU" sz="2800" dirty="0">
              <a:solidFill>
                <a:srgbClr val="002060"/>
              </a:solidFill>
              <a:latin typeface="Arial" panose="020B0604020202020204" pitchFamily="34" charset="0"/>
              <a:cs typeface="Arial" panose="020B0604020202020204" pitchFamily="34" charset="0"/>
            </a:endParaRPr>
          </a:p>
        </p:txBody>
      </p:sp>
      <p:sp>
        <p:nvSpPr>
          <p:cNvPr id="34" name="Rectangle 1"/>
          <p:cNvSpPr>
            <a:spLocks noChangeArrowheads="1"/>
          </p:cNvSpPr>
          <p:nvPr/>
        </p:nvSpPr>
        <p:spPr bwMode="auto">
          <a:xfrm>
            <a:off x="3005016" y="1990825"/>
            <a:ext cx="8852878" cy="30777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just" eaLnBrk="1" hangingPunct="1">
              <a:defRPr/>
            </a:pP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Қазақ</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әдебиеті</a:t>
            </a:r>
            <a:r>
              <a:rPr lang="ru-RU" altLang="ru-RU" sz="1400" b="1" dirty="0">
                <a:solidFill>
                  <a:srgbClr val="002060"/>
                </a:solidFill>
                <a:latin typeface="Arial" panose="020B0604020202020204" pitchFamily="34" charset="0"/>
                <a:cs typeface="Arial" panose="020B0604020202020204" pitchFamily="34" charset="0"/>
              </a:rPr>
              <a:t> мен </a:t>
            </a:r>
            <a:r>
              <a:rPr lang="ru-RU" altLang="ru-RU" sz="1400" b="1" dirty="0" err="1">
                <a:solidFill>
                  <a:srgbClr val="002060"/>
                </a:solidFill>
                <a:latin typeface="Arial" panose="020B0604020202020204" pitchFamily="34" charset="0"/>
                <a:cs typeface="Arial" panose="020B0604020202020204" pitchFamily="34" charset="0"/>
              </a:rPr>
              <a:t>фольклорының</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поэтикалық</a:t>
            </a:r>
            <a:r>
              <a:rPr lang="ru-RU" altLang="ru-RU" sz="1400" b="1" dirty="0">
                <a:solidFill>
                  <a:srgbClr val="002060"/>
                </a:solidFill>
                <a:latin typeface="Arial" panose="020B0604020202020204" pitchFamily="34" charset="0"/>
                <a:cs typeface="Arial" panose="020B0604020202020204" pitchFamily="34" charset="0"/>
              </a:rPr>
              <a:t> жанры, </a:t>
            </a:r>
            <a:r>
              <a:rPr lang="ru-RU" altLang="ru-RU" sz="1400" b="1" dirty="0" err="1">
                <a:solidFill>
                  <a:srgbClr val="002060"/>
                </a:solidFill>
                <a:latin typeface="Arial" panose="020B0604020202020204" pitchFamily="34" charset="0"/>
                <a:cs typeface="Arial" panose="020B0604020202020204" pitchFamily="34" charset="0"/>
              </a:rPr>
              <a:t>халық</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ауыз</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әдебиетінің</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танымал</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түрі</a:t>
            </a:r>
            <a:endParaRPr lang="ru-RU" altLang="ru-RU" sz="1400" b="1" dirty="0">
              <a:solidFill>
                <a:srgbClr val="002060"/>
              </a:solidFill>
              <a:latin typeface="Arial" panose="020B0604020202020204" pitchFamily="34" charset="0"/>
              <a:cs typeface="Arial" panose="020B0604020202020204" pitchFamily="34" charset="0"/>
            </a:endParaRPr>
          </a:p>
        </p:txBody>
      </p:sp>
      <p:sp>
        <p:nvSpPr>
          <p:cNvPr id="23" name="Rectangle 1"/>
          <p:cNvSpPr>
            <a:spLocks noChangeArrowheads="1"/>
          </p:cNvSpPr>
          <p:nvPr/>
        </p:nvSpPr>
        <p:spPr bwMode="auto">
          <a:xfrm>
            <a:off x="2993293" y="4333875"/>
            <a:ext cx="8852878" cy="73818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just" eaLnBrk="1" hangingPunct="1">
              <a:defRPr/>
            </a:pPr>
            <a:r>
              <a:rPr lang="ru-RU" altLang="ru-RU" sz="1400" b="1" dirty="0" err="1">
                <a:solidFill>
                  <a:srgbClr val="002060"/>
                </a:solidFill>
                <a:latin typeface="Arial" panose="020B0604020202020204" pitchFamily="34" charset="0"/>
                <a:cs typeface="Arial" panose="020B0604020202020204" pitchFamily="34" charset="0"/>
              </a:rPr>
              <a:t>Айтыс</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өнері-заманауи</a:t>
            </a:r>
            <a:r>
              <a:rPr lang="ru-RU" altLang="ru-RU" sz="1400" b="1" dirty="0">
                <a:solidFill>
                  <a:srgbClr val="002060"/>
                </a:solidFill>
                <a:latin typeface="Arial" panose="020B0604020202020204" pitchFamily="34" charset="0"/>
                <a:cs typeface="Arial" panose="020B0604020202020204" pitchFamily="34" charset="0"/>
              </a:rPr>
              <a:t> рэп-</a:t>
            </a:r>
            <a:r>
              <a:rPr lang="ru-RU" altLang="ru-RU" sz="1400" b="1" dirty="0" err="1">
                <a:solidFill>
                  <a:srgbClr val="002060"/>
                </a:solidFill>
                <a:latin typeface="Arial" panose="020B0604020202020204" pitchFamily="34" charset="0"/>
                <a:cs typeface="Arial" panose="020B0604020202020204" pitchFamily="34" charset="0"/>
              </a:rPr>
              <a:t>баттлдарды</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еске</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түсіретін</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ақындар</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сайысы</a:t>
            </a:r>
            <a:r>
              <a:rPr lang="ru-RU" altLang="ru-RU" sz="1400" b="1" dirty="0">
                <a:solidFill>
                  <a:srgbClr val="002060"/>
                </a:solidFill>
                <a:latin typeface="Arial" panose="020B0604020202020204" pitchFamily="34" charset="0"/>
                <a:cs typeface="Arial" panose="020B0604020202020204" pitchFamily="34" charset="0"/>
              </a:rPr>
              <a:t>.</a:t>
            </a:r>
          </a:p>
          <a:p>
            <a:pPr algn="just" eaLnBrk="1" hangingPunct="1">
              <a:defRPr/>
            </a:pPr>
            <a:r>
              <a:rPr lang="ru-RU" altLang="ru-RU" sz="1400" b="1" dirty="0" err="1">
                <a:solidFill>
                  <a:srgbClr val="002060"/>
                </a:solidFill>
                <a:latin typeface="Arial" panose="020B0604020202020204" pitchFamily="34" charset="0"/>
                <a:cs typeface="Arial" panose="020B0604020202020204" pitchFamily="34" charset="0"/>
              </a:rPr>
              <a:t>Айтыстың негізгі</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элементі-екі</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ақын арасындағы </a:t>
            </a:r>
            <a:r>
              <a:rPr lang="ru-RU" altLang="ru-RU" sz="1400" b="1" dirty="0">
                <a:solidFill>
                  <a:srgbClr val="002060"/>
                </a:solidFill>
                <a:latin typeface="Arial" panose="020B0604020202020204" pitchFamily="34" charset="0"/>
                <a:cs typeface="Arial" panose="020B0604020202020204" pitchFamily="34" charset="0"/>
              </a:rPr>
              <a:t>импровизация </a:t>
            </a:r>
            <a:r>
              <a:rPr lang="ru-RU" altLang="ru-RU" sz="1400" b="1" dirty="0" err="1">
                <a:solidFill>
                  <a:srgbClr val="002060"/>
                </a:solidFill>
                <a:latin typeface="Arial" panose="020B0604020202020204" pitchFamily="34" charset="0"/>
                <a:cs typeface="Arial" panose="020B0604020202020204" pitchFamily="34" charset="0"/>
              </a:rPr>
              <a:t>және өз ойларын</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ерекше</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жеткізу</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қабілетіндегі сайыс</a:t>
            </a:r>
            <a:endParaRPr lang="ru-RU" altLang="ru-RU" sz="1400" b="1" dirty="0">
              <a:solidFill>
                <a:srgbClr val="002060"/>
              </a:solidFill>
              <a:latin typeface="Arial" panose="020B0604020202020204" pitchFamily="34" charset="0"/>
              <a:cs typeface="Arial" panose="020B0604020202020204" pitchFamily="34" charset="0"/>
            </a:endParaRPr>
          </a:p>
        </p:txBody>
      </p:sp>
      <p:sp>
        <p:nvSpPr>
          <p:cNvPr id="26" name="Rectangle 1"/>
          <p:cNvSpPr>
            <a:spLocks noChangeArrowheads="1"/>
          </p:cNvSpPr>
          <p:nvPr/>
        </p:nvSpPr>
        <p:spPr bwMode="auto">
          <a:xfrm>
            <a:off x="588108" y="5465187"/>
            <a:ext cx="11269785" cy="116955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just" eaLnBrk="1" hangingPunct="1">
              <a:defRPr/>
            </a:pPr>
            <a:r>
              <a:rPr lang="ru-RU" altLang="ru-RU" sz="1400" dirty="0">
                <a:solidFill>
                  <a:srgbClr val="002060"/>
                </a:solidFill>
                <a:latin typeface="Arial" panose="020B0604020202020204" pitchFamily="34" charset="0"/>
                <a:cs typeface="Arial" panose="020B0604020202020204" pitchFamily="34" charset="0"/>
              </a:rPr>
              <a:t>Республика </a:t>
            </a:r>
            <a:r>
              <a:rPr lang="ru-RU" altLang="ru-RU" sz="1400" dirty="0" err="1">
                <a:solidFill>
                  <a:srgbClr val="002060"/>
                </a:solidFill>
                <a:latin typeface="Arial" panose="020B0604020202020204" pitchFamily="34" charset="0"/>
                <a:cs typeface="Arial" panose="020B0604020202020204" pitchFamily="34" charset="0"/>
              </a:rPr>
              <a:t>күніне</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орай</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дәстүрлі</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түрде</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Қазақстанның</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барлық</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өңірлерінде</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концерттер</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шығармашылық</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конкурстар</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спорттық</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жарыстар</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патриоттық</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волонтерлік</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және</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қайырымдылық</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акциялары</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айтыстар</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өткізіледі</a:t>
            </a:r>
            <a:r>
              <a:rPr lang="ru-RU" altLang="ru-RU" sz="1400" dirty="0">
                <a:solidFill>
                  <a:srgbClr val="002060"/>
                </a:solidFill>
                <a:latin typeface="Arial" panose="020B0604020202020204" pitchFamily="34" charset="0"/>
                <a:cs typeface="Arial" panose="020B0604020202020204" pitchFamily="34" charset="0"/>
              </a:rPr>
              <a:t>.</a:t>
            </a:r>
          </a:p>
          <a:p>
            <a:pPr algn="just" eaLnBrk="1" hangingPunct="1">
              <a:defRPr/>
            </a:pPr>
            <a:r>
              <a:rPr lang="ru-RU" altLang="ru-RU" sz="1400" dirty="0">
                <a:solidFill>
                  <a:srgbClr val="002060"/>
                </a:solidFill>
                <a:latin typeface="Arial" panose="020B0604020202020204" pitchFamily="34" charset="0"/>
                <a:cs typeface="Arial" panose="020B0604020202020204" pitchFamily="34" charset="0"/>
              </a:rPr>
              <a:t>Республика </a:t>
            </a:r>
            <a:r>
              <a:rPr lang="ru-RU" altLang="ru-RU" sz="1400" dirty="0" err="1">
                <a:solidFill>
                  <a:srgbClr val="002060"/>
                </a:solidFill>
                <a:latin typeface="Arial" panose="020B0604020202020204" pitchFamily="34" charset="0"/>
                <a:cs typeface="Arial" panose="020B0604020202020204" pitchFamily="34" charset="0"/>
              </a:rPr>
              <a:t>күніне арналған іс-шаралардың бірі-оқушылар </a:t>
            </a:r>
            <a:r>
              <a:rPr lang="ru-RU" altLang="ru-RU" sz="1400" dirty="0">
                <a:solidFill>
                  <a:srgbClr val="002060"/>
                </a:solidFill>
                <a:latin typeface="Arial" panose="020B0604020202020204" pitchFamily="34" charset="0"/>
                <a:cs typeface="Arial" panose="020B0604020202020204" pitchFamily="34" charset="0"/>
              </a:rPr>
              <a:t>мен студент </a:t>
            </a:r>
            <a:r>
              <a:rPr lang="ru-RU" altLang="ru-RU" sz="1400" dirty="0" err="1">
                <a:solidFill>
                  <a:srgbClr val="002060"/>
                </a:solidFill>
                <a:latin typeface="Arial" panose="020B0604020202020204" pitchFamily="34" charset="0"/>
                <a:cs typeface="Arial" panose="020B0604020202020204" pitchFamily="34" charset="0"/>
              </a:rPr>
              <a:t>жастардың </a:t>
            </a:r>
            <a:r>
              <a:rPr lang="ru-RU" altLang="ru-RU" sz="1400" b="1" dirty="0">
                <a:solidFill>
                  <a:srgbClr val="002060"/>
                </a:solidFill>
                <a:latin typeface="Arial" panose="020B0604020202020204" pitchFamily="34" charset="0"/>
                <a:cs typeface="Arial" panose="020B0604020202020204" pitchFamily="34" charset="0"/>
              </a:rPr>
              <a:t>«</a:t>
            </a:r>
            <a:r>
              <a:rPr lang="ru-RU" altLang="ru-RU" sz="1400" b="1" dirty="0" err="1">
                <a:solidFill>
                  <a:srgbClr val="002060"/>
                </a:solidFill>
                <a:latin typeface="Arial" panose="020B0604020202020204" pitchFamily="34" charset="0"/>
                <a:cs typeface="Arial" panose="020B0604020202020204" pitchFamily="34" charset="0"/>
              </a:rPr>
              <a:t>Ақындар айтысы</a:t>
            </a:r>
            <a:r>
              <a:rPr lang="ru-RU" altLang="ru-RU" sz="1400" b="1" dirty="0">
                <a:solidFill>
                  <a:srgbClr val="002060"/>
                </a:solidFill>
                <a:latin typeface="Arial" panose="020B0604020202020204" pitchFamily="34" charset="0"/>
                <a:cs typeface="Arial" panose="020B0604020202020204" pitchFamily="34" charset="0"/>
              </a:rPr>
              <a:t>»</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Республикалық  сайыстарына</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қатысуы</a:t>
            </a:r>
            <a:r>
              <a:rPr lang="ru-RU" altLang="ru-RU" sz="1400" dirty="0">
                <a:solidFill>
                  <a:srgbClr val="002060"/>
                </a:solidFill>
                <a:latin typeface="Arial" panose="020B0604020202020204" pitchFamily="34" charset="0"/>
                <a:cs typeface="Arial" panose="020B0604020202020204" pitchFamily="34" charset="0"/>
              </a:rPr>
              <a:t>.</a:t>
            </a:r>
          </a:p>
          <a:p>
            <a:pPr algn="just" eaLnBrk="1" hangingPunct="1">
              <a:defRPr/>
            </a:pPr>
            <a:r>
              <a:rPr lang="ru-RU" altLang="ru-RU" sz="1400" dirty="0">
                <a:solidFill>
                  <a:srgbClr val="002060"/>
                </a:solidFill>
                <a:latin typeface="Arial" panose="020B0604020202020204" pitchFamily="34" charset="0"/>
                <a:cs typeface="Arial" panose="020B0604020202020204" pitchFamily="34" charset="0"/>
              </a:rPr>
              <a:t>2008 </a:t>
            </a:r>
            <a:r>
              <a:rPr lang="ru-RU" altLang="ru-RU" sz="1400" dirty="0" err="1">
                <a:solidFill>
                  <a:srgbClr val="002060"/>
                </a:solidFill>
                <a:latin typeface="Arial" panose="020B0604020202020204" pitchFamily="34" charset="0"/>
                <a:cs typeface="Arial" panose="020B0604020202020204" pitchFamily="34" charset="0"/>
              </a:rPr>
              <a:t>жылы</a:t>
            </a:r>
            <a:r>
              <a:rPr lang="ru-RU" altLang="ru-RU" sz="1400" dirty="0">
                <a:solidFill>
                  <a:srgbClr val="002060"/>
                </a:solidFill>
                <a:latin typeface="Arial" panose="020B0604020202020204" pitchFamily="34" charset="0"/>
                <a:cs typeface="Arial" panose="020B0604020202020204" pitchFamily="34" charset="0"/>
              </a:rPr>
              <a:t> импровизатор </a:t>
            </a:r>
            <a:r>
              <a:rPr lang="ru-RU" altLang="ru-RU" sz="1400" dirty="0" err="1">
                <a:solidFill>
                  <a:srgbClr val="002060"/>
                </a:solidFill>
                <a:latin typeface="Arial" panose="020B0604020202020204" pitchFamily="34" charset="0"/>
                <a:cs typeface="Arial" panose="020B0604020202020204" pitchFamily="34" charset="0"/>
              </a:rPr>
              <a:t>ақындардың өнері </a:t>
            </a:r>
            <a:r>
              <a:rPr lang="ru-RU" altLang="ru-RU" sz="1400" b="1" dirty="0" err="1">
                <a:solidFill>
                  <a:srgbClr val="002060"/>
                </a:solidFill>
                <a:latin typeface="Arial" panose="020B0604020202020204" pitchFamily="34" charset="0"/>
                <a:cs typeface="Arial" panose="020B0604020202020204" pitchFamily="34" charset="0"/>
              </a:rPr>
              <a:t>ЮНЕСКО</a:t>
            </a:r>
            <a:r>
              <a:rPr lang="ru-RU" altLang="ru-RU" sz="1400" dirty="0" err="1">
                <a:solidFill>
                  <a:srgbClr val="002060"/>
                </a:solidFill>
                <a:latin typeface="Arial" panose="020B0604020202020204" pitchFamily="34" charset="0"/>
                <a:cs typeface="Arial" panose="020B0604020202020204" pitchFamily="34" charset="0"/>
              </a:rPr>
              <a:t>-ның материалдық емес</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мұралар тізіміне</a:t>
            </a:r>
            <a:r>
              <a:rPr lang="ru-RU" altLang="ru-RU" sz="1400" dirty="0">
                <a:solidFill>
                  <a:srgbClr val="002060"/>
                </a:solidFill>
                <a:latin typeface="Arial" panose="020B0604020202020204" pitchFamily="34" charset="0"/>
                <a:cs typeface="Arial" panose="020B0604020202020204" pitchFamily="34" charset="0"/>
              </a:rPr>
              <a:t> </a:t>
            </a:r>
            <a:r>
              <a:rPr lang="ru-RU" altLang="ru-RU" sz="1400" dirty="0" err="1">
                <a:solidFill>
                  <a:srgbClr val="002060"/>
                </a:solidFill>
                <a:latin typeface="Arial" panose="020B0604020202020204" pitchFamily="34" charset="0"/>
                <a:cs typeface="Arial" panose="020B0604020202020204" pitchFamily="34" charset="0"/>
              </a:rPr>
              <a:t>енді</a:t>
            </a:r>
            <a:endParaRPr lang="ru-RU" altLang="ru-RU" sz="1400" b="1" dirty="0">
              <a:solidFill>
                <a:srgbClr val="002060"/>
              </a:solidFill>
              <a:latin typeface="Arial" panose="020B0604020202020204" pitchFamily="34" charset="0"/>
              <a:cs typeface="Arial" panose="020B0604020202020204" pitchFamily="34" charset="0"/>
            </a:endParaRPr>
          </a:p>
        </p:txBody>
      </p:sp>
      <p:sp>
        <p:nvSpPr>
          <p:cNvPr id="28" name="Rectangle 1"/>
          <p:cNvSpPr>
            <a:spLocks noChangeArrowheads="1"/>
          </p:cNvSpPr>
          <p:nvPr/>
        </p:nvSpPr>
        <p:spPr bwMode="auto">
          <a:xfrm>
            <a:off x="2981570" y="2631609"/>
            <a:ext cx="8876324" cy="52322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just" eaLnBrk="1" hangingPunct="1">
              <a:defRPr/>
            </a:pPr>
            <a:r>
              <a:rPr lang="ru-RU" altLang="ru-RU" sz="1400" b="1" dirty="0">
                <a:solidFill>
                  <a:srgbClr val="002060"/>
                </a:solidFill>
                <a:latin typeface="Arial" panose="020B0604020202020204" pitchFamily="34" charset="0"/>
                <a:cs typeface="Arial" panose="020B0604020202020204" pitchFamily="34" charset="0"/>
              </a:rPr>
              <a:t>– </a:t>
            </a:r>
            <a:r>
              <a:rPr lang="kk-KZ" altLang="ru-RU" sz="1400" b="1" dirty="0">
                <a:solidFill>
                  <a:srgbClr val="002060"/>
                </a:solidFill>
                <a:latin typeface="Arial" panose="020B0604020202020204" pitchFamily="34" charset="0"/>
                <a:cs typeface="Arial" panose="020B0604020202020204" pitchFamily="34" charset="0"/>
              </a:rPr>
              <a:t>халық мерекелерінде және жәрмеңкелерде импровизатор-ақындардың  топ алдында қолма-қол суырып салып айтылатын  поэтикалық сайысы, домбыраның сүйемелдеуімен орындалады. </a:t>
            </a:r>
            <a:endParaRPr lang="ru-RU" altLang="ru-RU" sz="1400" b="1" dirty="0" err="1">
              <a:solidFill>
                <a:srgbClr val="002060"/>
              </a:solidFill>
              <a:latin typeface="Arial" panose="020B0604020202020204" pitchFamily="34" charset="0"/>
              <a:cs typeface="Arial" panose="020B0604020202020204" pitchFamily="34" charset="0"/>
            </a:endParaRPr>
          </a:p>
        </p:txBody>
      </p:sp>
      <p:sp>
        <p:nvSpPr>
          <p:cNvPr id="10" name="Rectangle 1"/>
          <p:cNvSpPr>
            <a:spLocks noChangeArrowheads="1"/>
          </p:cNvSpPr>
          <p:nvPr/>
        </p:nvSpPr>
        <p:spPr bwMode="auto">
          <a:xfrm>
            <a:off x="2993293" y="3494089"/>
            <a:ext cx="8876324" cy="3079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just" eaLnBrk="1" hangingPunct="1">
              <a:defRPr/>
            </a:pPr>
            <a:r>
              <a:rPr lang="ru-RU" altLang="ru-RU" sz="1400" b="1" dirty="0">
                <a:solidFill>
                  <a:srgbClr val="002060"/>
                </a:solidFill>
                <a:latin typeface="Arial" panose="020B0604020202020204" pitchFamily="34" charset="0"/>
                <a:cs typeface="Arial" panose="020B0604020202020204" pitchFamily="34" charset="0"/>
              </a:rPr>
              <a:t>– </a:t>
            </a:r>
            <a:r>
              <a:rPr lang="kk-KZ" altLang="ru-RU" sz="1400" b="1" dirty="0">
                <a:solidFill>
                  <a:srgbClr val="002060"/>
                </a:solidFill>
                <a:latin typeface="Arial" panose="020B0604020202020204" pitchFamily="34" charset="0"/>
                <a:cs typeface="Arial" panose="020B0604020202020204" pitchFamily="34" charset="0"/>
              </a:rPr>
              <a:t>қазақ халқының жүрегі мен жаны. </a:t>
            </a:r>
            <a:endParaRPr lang="ru-RU" altLang="ru-RU" sz="1400" b="1" dirty="0">
              <a:solidFill>
                <a:srgbClr val="002060"/>
              </a:solidFill>
              <a:latin typeface="Arial" panose="020B0604020202020204" pitchFamily="34" charset="0"/>
              <a:cs typeface="Arial" panose="020B0604020202020204" pitchFamily="34" charset="0"/>
            </a:endParaRPr>
          </a:p>
        </p:txBody>
      </p:sp>
      <p:sp>
        <p:nvSpPr>
          <p:cNvPr id="31" name="Rectangle 1"/>
          <p:cNvSpPr>
            <a:spLocks noChangeArrowheads="1"/>
          </p:cNvSpPr>
          <p:nvPr/>
        </p:nvSpPr>
        <p:spPr bwMode="auto">
          <a:xfrm>
            <a:off x="1901093" y="341314"/>
            <a:ext cx="9956800" cy="5238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just" eaLnBrk="1" hangingPunct="1">
              <a:defRPr/>
            </a:pPr>
            <a:r>
              <a:rPr lang="ru-RU" altLang="ru-RU" sz="1400" b="1" dirty="0">
                <a:solidFill>
                  <a:srgbClr val="002060"/>
                </a:solidFill>
                <a:latin typeface="Arial" panose="020B0604020202020204" pitchFamily="34" charset="0"/>
                <a:cs typeface="Arial" panose="020B0604020202020204" pitchFamily="34" charset="0"/>
              </a:rPr>
              <a:t>Республика </a:t>
            </a:r>
            <a:r>
              <a:rPr lang="ru-RU" altLang="ru-RU" sz="1400" b="1" dirty="0" err="1">
                <a:solidFill>
                  <a:srgbClr val="002060"/>
                </a:solidFill>
                <a:latin typeface="Arial" panose="020B0604020202020204" pitchFamily="34" charset="0"/>
                <a:cs typeface="Arial" panose="020B0604020202020204" pitchFamily="34" charset="0"/>
              </a:rPr>
              <a:t>күні-халқымыздың</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рухын</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көтеруге</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және</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елдің</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мемлекеттілігін</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нығайтуға</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арналған</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ұлттық</a:t>
            </a:r>
            <a:r>
              <a:rPr lang="ru-RU" altLang="ru-RU" sz="1400" b="1" dirty="0">
                <a:solidFill>
                  <a:srgbClr val="002060"/>
                </a:solidFill>
                <a:latin typeface="Arial" panose="020B0604020202020204" pitchFamily="34" charset="0"/>
                <a:cs typeface="Arial" panose="020B0604020202020204" pitchFamily="34" charset="0"/>
              </a:rPr>
              <a:t> </a:t>
            </a:r>
            <a:r>
              <a:rPr lang="ru-RU" altLang="ru-RU" sz="1400" b="1" dirty="0" err="1">
                <a:solidFill>
                  <a:srgbClr val="002060"/>
                </a:solidFill>
                <a:latin typeface="Arial" panose="020B0604020202020204" pitchFamily="34" charset="0"/>
                <a:cs typeface="Arial" panose="020B0604020202020204" pitchFamily="34" charset="0"/>
              </a:rPr>
              <a:t>мереке</a:t>
            </a:r>
            <a:endParaRPr lang="ru-RU" altLang="ru-RU" sz="1400" b="1" dirty="0">
              <a:solidFill>
                <a:srgbClr val="002060"/>
              </a:solidFill>
              <a:latin typeface="Arial" panose="020B0604020202020204" pitchFamily="34" charset="0"/>
              <a:cs typeface="Arial" panose="020B0604020202020204" pitchFamily="34" charset="0"/>
            </a:endParaRPr>
          </a:p>
        </p:txBody>
      </p:sp>
      <p:pic>
        <p:nvPicPr>
          <p:cNvPr id="28683" name="Рисунок 17"/>
          <p:cNvPicPr>
            <a:picLocks noChangeAspect="1"/>
          </p:cNvPicPr>
          <p:nvPr/>
        </p:nvPicPr>
        <p:blipFill>
          <a:blip r:embed="rId3" cstate="print"/>
          <a:srcRect/>
          <a:stretch>
            <a:fillRect/>
          </a:stretch>
        </p:blipFill>
        <p:spPr bwMode="auto">
          <a:xfrm>
            <a:off x="216878" y="303213"/>
            <a:ext cx="1613877" cy="628650"/>
          </a:xfrm>
          <a:prstGeom prst="rect">
            <a:avLst/>
          </a:prstGeom>
          <a:noFill/>
          <a:ln w="9525">
            <a:noFill/>
            <a:miter lim="800000"/>
            <a:headEnd/>
            <a:tailEnd/>
          </a:ln>
        </p:spPr>
      </p:pic>
      <p:pic>
        <p:nvPicPr>
          <p:cNvPr id="19" name="Рисунок 18"/>
          <p:cNvPicPr>
            <a:picLocks noChangeAspect="1"/>
          </p:cNvPicPr>
          <p:nvPr/>
        </p:nvPicPr>
        <p:blipFill>
          <a:blip r:embed="rId4" cstate="print"/>
          <a:stretch>
            <a:fillRect/>
          </a:stretch>
        </p:blipFill>
        <p:spPr>
          <a:xfrm>
            <a:off x="576385" y="4125913"/>
            <a:ext cx="2125785" cy="1135062"/>
          </a:xfrm>
          <a:prstGeom prst="rect">
            <a:avLst/>
          </a:prstGeom>
          <a:ln>
            <a:noFill/>
          </a:ln>
          <a:effectLst>
            <a:outerShdw blurRad="190500" algn="tl" rotWithShape="0">
              <a:srgbClr val="000000">
                <a:alpha val="70000"/>
              </a:srgbClr>
            </a:outerShdw>
          </a:effectLst>
        </p:spPr>
      </p:pic>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38484" y="586854"/>
            <a:ext cx="6400800" cy="979605"/>
          </a:xfrm>
        </p:spPr>
        <p:txBody>
          <a:bodyPr>
            <a:normAutofit fontScale="90000"/>
          </a:bodyPr>
          <a:lstStyle/>
          <a:p>
            <a:r>
              <a:rPr lang="kk-KZ" sz="1800" dirty="0" smtClean="0">
                <a:solidFill>
                  <a:schemeClr val="tx1"/>
                </a:solidFill>
                <a:latin typeface="Times New Roman" pitchFamily="18" charset="0"/>
                <a:cs typeface="Times New Roman" pitchFamily="18" charset="0"/>
              </a:rPr>
              <a:t>“Ұлттық киімді ұлықтау –өзімізден басталады.” Ұлттық киімдер шеруі.</a:t>
            </a:r>
            <a:br>
              <a:rPr lang="kk-KZ" sz="1800" dirty="0" smtClean="0">
                <a:solidFill>
                  <a:schemeClr val="tx1"/>
                </a:solidFill>
                <a:latin typeface="Times New Roman" pitchFamily="18" charset="0"/>
                <a:cs typeface="Times New Roman" pitchFamily="18" charset="0"/>
              </a:rPr>
            </a:br>
            <a:r>
              <a:rPr lang="kk-KZ" sz="1800" dirty="0" smtClean="0">
                <a:solidFill>
                  <a:schemeClr val="tx1"/>
                </a:solidFill>
                <a:latin typeface="Times New Roman" pitchFamily="18" charset="0"/>
                <a:cs typeface="Times New Roman" pitchFamily="18" charset="0"/>
              </a:rPr>
              <a:t>    Қазақ халқының қол өнері көне заман тарихымен бірге дамып, біте қайнасып келе жатқан бай қазына. Қазақ ұлттық киімдерінде қаншама жылдардың жетістіктері мен негізгі прициптері жинақталған.</a:t>
            </a:r>
            <a:endParaRPr lang="ru-RU" sz="1800" dirty="0">
              <a:solidFill>
                <a:schemeClr val="tx1"/>
              </a:solidFill>
              <a:latin typeface="Times New Roman" pitchFamily="18" charset="0"/>
              <a:cs typeface="Times New Roman" pitchFamily="18" charset="0"/>
            </a:endParaRPr>
          </a:p>
        </p:txBody>
      </p:sp>
      <p:pic>
        <p:nvPicPr>
          <p:cNvPr id="5" name="Picture 1"/>
          <p:cNvPicPr>
            <a:picLocks noGrp="1" noChangeAspect="1" noChangeArrowheads="1"/>
          </p:cNvPicPr>
          <p:nvPr>
            <p:ph idx="1"/>
          </p:nvPr>
        </p:nvPicPr>
        <p:blipFill>
          <a:blip r:embed="rId2" cstate="print"/>
          <a:srcRect/>
          <a:stretch>
            <a:fillRect/>
          </a:stretch>
        </p:blipFill>
        <p:spPr bwMode="auto">
          <a:xfrm>
            <a:off x="191069" y="2729552"/>
            <a:ext cx="2688609" cy="1754677"/>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b="36249"/>
          <a:stretch>
            <a:fillRect/>
          </a:stretch>
        </p:blipFill>
        <p:spPr bwMode="auto">
          <a:xfrm>
            <a:off x="7274257" y="4183543"/>
            <a:ext cx="2322472" cy="1493925"/>
          </a:xfrm>
          <a:prstGeom prst="rect">
            <a:avLst/>
          </a:prstGeom>
          <a:noFill/>
          <a:ln w="9525">
            <a:noFill/>
            <a:miter lim="800000"/>
            <a:headEnd/>
            <a:tailEnd/>
          </a:ln>
          <a:effectLst/>
        </p:spPr>
      </p:pic>
      <p:pic>
        <p:nvPicPr>
          <p:cNvPr id="7" name="Picture 8"/>
          <p:cNvPicPr>
            <a:picLocks noChangeAspect="1" noChangeArrowheads="1"/>
          </p:cNvPicPr>
          <p:nvPr/>
        </p:nvPicPr>
        <p:blipFill>
          <a:blip r:embed="rId4" cstate="print"/>
          <a:srcRect/>
          <a:stretch>
            <a:fillRect/>
          </a:stretch>
        </p:blipFill>
        <p:spPr bwMode="auto">
          <a:xfrm rot="5400000">
            <a:off x="7261270" y="2264868"/>
            <a:ext cx="2033513" cy="1434339"/>
          </a:xfrm>
          <a:prstGeom prst="rect">
            <a:avLst/>
          </a:prstGeom>
          <a:noFill/>
          <a:ln w="9525">
            <a:noFill/>
            <a:miter lim="800000"/>
            <a:headEnd/>
            <a:tailEnd/>
          </a:ln>
          <a:effectLst/>
        </p:spPr>
      </p:pic>
      <p:pic>
        <p:nvPicPr>
          <p:cNvPr id="8" name="Picture 5"/>
          <p:cNvPicPr>
            <a:picLocks noGrp="1" noChangeAspect="1" noChangeArrowheads="1"/>
          </p:cNvPicPr>
          <p:nvPr>
            <p:ph idx="1"/>
          </p:nvPr>
        </p:nvPicPr>
        <p:blipFill>
          <a:blip r:embed="rId5" cstate="print"/>
          <a:srcRect t="24758" r="1145"/>
          <a:stretch>
            <a:fillRect/>
          </a:stretch>
        </p:blipFill>
        <p:spPr bwMode="auto">
          <a:xfrm>
            <a:off x="2838735" y="4589177"/>
            <a:ext cx="1915859" cy="1484076"/>
          </a:xfrm>
          <a:prstGeom prst="rect">
            <a:avLst/>
          </a:prstGeom>
          <a:noFill/>
          <a:ln w="9525">
            <a:noFill/>
            <a:miter lim="800000"/>
            <a:headEnd/>
            <a:tailEnd/>
          </a:ln>
          <a:effectLst/>
        </p:spPr>
      </p:pic>
      <p:pic>
        <p:nvPicPr>
          <p:cNvPr id="9" name="Picture 6"/>
          <p:cNvPicPr>
            <a:picLocks noChangeAspect="1" noChangeArrowheads="1"/>
          </p:cNvPicPr>
          <p:nvPr/>
        </p:nvPicPr>
        <p:blipFill>
          <a:blip r:embed="rId6" cstate="print"/>
          <a:srcRect/>
          <a:stretch>
            <a:fillRect/>
          </a:stretch>
        </p:blipFill>
        <p:spPr bwMode="auto">
          <a:xfrm>
            <a:off x="9823213" y="4708479"/>
            <a:ext cx="2186817" cy="1637730"/>
          </a:xfrm>
          <a:prstGeom prst="rect">
            <a:avLst/>
          </a:prstGeom>
          <a:noFill/>
          <a:ln w="9525">
            <a:noFill/>
            <a:miter lim="800000"/>
            <a:headEnd/>
            <a:tailEnd/>
          </a:ln>
          <a:effectLst/>
        </p:spPr>
      </p:pic>
      <p:pic>
        <p:nvPicPr>
          <p:cNvPr id="10" name="Picture 7"/>
          <p:cNvPicPr>
            <a:picLocks noChangeAspect="1" noChangeArrowheads="1"/>
          </p:cNvPicPr>
          <p:nvPr/>
        </p:nvPicPr>
        <p:blipFill>
          <a:blip r:embed="rId7" cstate="print"/>
          <a:srcRect t="18260" r="840"/>
          <a:stretch>
            <a:fillRect/>
          </a:stretch>
        </p:blipFill>
        <p:spPr bwMode="auto">
          <a:xfrm>
            <a:off x="9048466" y="395785"/>
            <a:ext cx="2756847" cy="1977043"/>
          </a:xfrm>
          <a:prstGeom prst="rect">
            <a:avLst/>
          </a:prstGeom>
          <a:noFill/>
          <a:ln w="9525">
            <a:noFill/>
            <a:miter lim="800000"/>
            <a:headEnd/>
            <a:tailEnd/>
          </a:ln>
          <a:effectLst/>
        </p:spPr>
      </p:pic>
      <p:pic>
        <p:nvPicPr>
          <p:cNvPr id="12" name="Picture 4"/>
          <p:cNvPicPr>
            <a:picLocks noChangeAspect="1" noChangeArrowheads="1"/>
          </p:cNvPicPr>
          <p:nvPr/>
        </p:nvPicPr>
        <p:blipFill>
          <a:blip r:embed="rId8" cstate="print"/>
          <a:srcRect l="32592" t="1107"/>
          <a:stretch>
            <a:fillRect/>
          </a:stretch>
        </p:blipFill>
        <p:spPr bwMode="auto">
          <a:xfrm rot="5400000">
            <a:off x="9667028" y="2740794"/>
            <a:ext cx="1965275" cy="1860909"/>
          </a:xfrm>
          <a:prstGeom prst="rect">
            <a:avLst/>
          </a:prstGeom>
          <a:noFill/>
          <a:ln w="9525">
            <a:noFill/>
            <a:miter lim="800000"/>
            <a:headEnd/>
            <a:tailEnd/>
          </a:ln>
          <a:effectLst/>
        </p:spPr>
      </p:pic>
      <p:pic>
        <p:nvPicPr>
          <p:cNvPr id="13" name="Picture 5"/>
          <p:cNvPicPr>
            <a:picLocks noChangeAspect="1" noChangeArrowheads="1"/>
          </p:cNvPicPr>
          <p:nvPr/>
        </p:nvPicPr>
        <p:blipFill>
          <a:blip r:embed="rId9" cstate="print"/>
          <a:srcRect/>
          <a:stretch>
            <a:fillRect/>
          </a:stretch>
        </p:blipFill>
        <p:spPr bwMode="auto">
          <a:xfrm>
            <a:off x="4995082" y="4182798"/>
            <a:ext cx="2074458" cy="1590204"/>
          </a:xfrm>
          <a:prstGeom prst="rect">
            <a:avLst/>
          </a:prstGeom>
          <a:noFill/>
          <a:ln w="9525">
            <a:noFill/>
            <a:miter lim="800000"/>
            <a:headEnd/>
            <a:tailEnd/>
          </a:ln>
          <a:effectLst/>
        </p:spPr>
      </p:pic>
      <p:pic>
        <p:nvPicPr>
          <p:cNvPr id="14" name="Picture 2"/>
          <p:cNvPicPr>
            <a:picLocks noChangeAspect="1" noChangeArrowheads="1"/>
          </p:cNvPicPr>
          <p:nvPr/>
        </p:nvPicPr>
        <p:blipFill>
          <a:blip r:embed="rId10" cstate="print"/>
          <a:srcRect/>
          <a:stretch>
            <a:fillRect/>
          </a:stretch>
        </p:blipFill>
        <p:spPr bwMode="auto">
          <a:xfrm rot="5400000">
            <a:off x="2869497" y="2282886"/>
            <a:ext cx="2047402" cy="1685148"/>
          </a:xfrm>
          <a:prstGeom prst="rect">
            <a:avLst/>
          </a:prstGeom>
          <a:noFill/>
          <a:ln w="9525">
            <a:noFill/>
            <a:miter lim="800000"/>
            <a:headEnd/>
            <a:tailEnd/>
          </a:ln>
          <a:effectLst/>
        </p:spPr>
      </p:pic>
      <p:pic>
        <p:nvPicPr>
          <p:cNvPr id="15" name="Picture 4"/>
          <p:cNvPicPr>
            <a:picLocks noChangeAspect="1" noChangeArrowheads="1"/>
          </p:cNvPicPr>
          <p:nvPr/>
        </p:nvPicPr>
        <p:blipFill>
          <a:blip r:embed="rId11" cstate="print"/>
          <a:srcRect/>
          <a:stretch>
            <a:fillRect/>
          </a:stretch>
        </p:blipFill>
        <p:spPr bwMode="auto">
          <a:xfrm>
            <a:off x="259307" y="4654995"/>
            <a:ext cx="2387377" cy="1663917"/>
          </a:xfrm>
          <a:prstGeom prst="rect">
            <a:avLst/>
          </a:prstGeom>
          <a:noFill/>
          <a:ln w="9525">
            <a:noFill/>
            <a:miter lim="800000"/>
            <a:headEnd/>
            <a:tailEnd/>
          </a:ln>
          <a:effectLst/>
        </p:spPr>
      </p:pic>
      <p:pic>
        <p:nvPicPr>
          <p:cNvPr id="16" name="Picture 6"/>
          <p:cNvPicPr>
            <a:picLocks noChangeAspect="1" noChangeArrowheads="1"/>
          </p:cNvPicPr>
          <p:nvPr/>
        </p:nvPicPr>
        <p:blipFill>
          <a:blip r:embed="rId12" cstate="print"/>
          <a:srcRect/>
          <a:stretch>
            <a:fillRect/>
          </a:stretch>
        </p:blipFill>
        <p:spPr bwMode="auto">
          <a:xfrm rot="5400000">
            <a:off x="4956680" y="2126508"/>
            <a:ext cx="2115403" cy="1765647"/>
          </a:xfrm>
          <a:prstGeom prst="rect">
            <a:avLst/>
          </a:prstGeom>
          <a:noFill/>
          <a:ln w="9525">
            <a:noFill/>
            <a:miter lim="800000"/>
            <a:headEnd/>
            <a:tailEnd/>
          </a:ln>
          <a:effectLst/>
        </p:spPr>
      </p:pic>
      <p:pic>
        <p:nvPicPr>
          <p:cNvPr id="17" name="Рисунок 16"/>
          <p:cNvPicPr/>
          <p:nvPr/>
        </p:nvPicPr>
        <p:blipFill>
          <a:blip r:embed="rId13" cstate="print"/>
          <a:srcRect/>
          <a:stretch>
            <a:fillRect/>
          </a:stretch>
        </p:blipFill>
        <p:spPr bwMode="auto">
          <a:xfrm>
            <a:off x="232011" y="218364"/>
            <a:ext cx="1828799" cy="2292823"/>
          </a:xfrm>
          <a:prstGeom prst="rect">
            <a:avLst/>
          </a:prstGeom>
          <a:noFill/>
          <a:ln w="9525">
            <a:noFill/>
            <a:miter lim="800000"/>
            <a:headEnd/>
            <a:tailEnd/>
          </a:ln>
        </p:spPr>
      </p:pic>
      <p:sp>
        <p:nvSpPr>
          <p:cNvPr id="18" name="Прямоугольник 17"/>
          <p:cNvSpPr/>
          <p:nvPr/>
        </p:nvSpPr>
        <p:spPr>
          <a:xfrm>
            <a:off x="3416490" y="6024433"/>
            <a:ext cx="6096000" cy="646331"/>
          </a:xfrm>
          <a:prstGeom prst="rect">
            <a:avLst/>
          </a:prstGeom>
        </p:spPr>
        <p:txBody>
          <a:bodyPr>
            <a:spAutoFit/>
          </a:bodyPr>
          <a:lstStyle/>
          <a:p>
            <a:r>
              <a:rPr lang="en-US" sz="1200" dirty="0" smtClean="0">
                <a:latin typeface="Times New Roman" pitchFamily="18" charset="0"/>
                <a:cs typeface="Times New Roman" pitchFamily="18" charset="0"/>
                <a:hlinkClick r:id="rId14"/>
              </a:rPr>
              <a:t>https://www.facebook.com/100057494752708/posts/pfbid02SPPdxGsTZSxNLdF6Hax8sEDfUj3QoXhGQDcmoUtB1RnN3HkzAneuhJD6Trh24RHTl/?app=fbl</a:t>
            </a:r>
            <a:endParaRPr lang="kk-KZ" sz="1200" dirty="0" smtClean="0">
              <a:latin typeface="Times New Roman" pitchFamily="18" charset="0"/>
              <a:cs typeface="Times New Roman" pitchFamily="18" charset="0"/>
            </a:endParaRPr>
          </a:p>
          <a:p>
            <a:endParaRPr lang="ru-RU" sz="12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06722" y="1037231"/>
            <a:ext cx="5977720" cy="614148"/>
          </a:xfrm>
        </p:spPr>
        <p:txBody>
          <a:bodyPr>
            <a:normAutofit fontScale="90000"/>
          </a:bodyPr>
          <a:lstStyle/>
          <a:p>
            <a:r>
              <a:rPr lang="kk-KZ" sz="1800" dirty="0" smtClean="0">
                <a:solidFill>
                  <a:schemeClr val="tx1"/>
                </a:solidFill>
                <a:latin typeface="Times New Roman" pitchFamily="18" charset="0"/>
                <a:cs typeface="Times New Roman" pitchFamily="18" charset="0"/>
              </a:rPr>
              <a:t>Домбыра –қазақтың киесі, қасиеті, қазынасы.Қазаққа қиындықта сүйеу, қуанышта көңіл қанаты болған  домбыраның қоңыр  үні –қанымызда, бебеулеген сарыны-санамызда сақталған,ұлттық кодымызда таңбалаған.</a:t>
            </a:r>
            <a:endParaRPr lang="ru-RU" sz="1800" dirty="0">
              <a:solidFill>
                <a:schemeClr val="tx1"/>
              </a:solidFill>
              <a:latin typeface="Times New Roman" pitchFamily="18" charset="0"/>
              <a:cs typeface="Times New Roman" pitchFamily="18" charset="0"/>
            </a:endParaRPr>
          </a:p>
        </p:txBody>
      </p:sp>
      <p:pic>
        <p:nvPicPr>
          <p:cNvPr id="6" name="Picture 2" descr="C:\Users\Администратор\Desktop\Новая папка (2)\20231013_095811.jpg"/>
          <p:cNvPicPr>
            <a:picLocks noGrp="1" noChangeAspect="1" noChangeArrowheads="1"/>
          </p:cNvPicPr>
          <p:nvPr>
            <p:ph idx="1"/>
          </p:nvPr>
        </p:nvPicPr>
        <p:blipFill>
          <a:blip r:embed="rId2" cstate="print"/>
          <a:srcRect/>
          <a:stretch>
            <a:fillRect/>
          </a:stretch>
        </p:blipFill>
        <p:spPr bwMode="auto">
          <a:xfrm>
            <a:off x="9004696" y="182132"/>
            <a:ext cx="2691435" cy="2219873"/>
          </a:xfrm>
          <a:prstGeom prst="rect">
            <a:avLst/>
          </a:prstGeom>
          <a:noFill/>
        </p:spPr>
      </p:pic>
      <p:pic>
        <p:nvPicPr>
          <p:cNvPr id="7" name="Picture 3" descr="C:\Users\Администратор\Desktop\Новая папка (2)\20231013_100412.jpg"/>
          <p:cNvPicPr>
            <a:picLocks noChangeAspect="1" noChangeArrowheads="1"/>
          </p:cNvPicPr>
          <p:nvPr/>
        </p:nvPicPr>
        <p:blipFill>
          <a:blip r:embed="rId3" cstate="print"/>
          <a:srcRect/>
          <a:stretch>
            <a:fillRect/>
          </a:stretch>
        </p:blipFill>
        <p:spPr bwMode="auto">
          <a:xfrm>
            <a:off x="9121254" y="2548132"/>
            <a:ext cx="2825087" cy="1928334"/>
          </a:xfrm>
          <a:prstGeom prst="rect">
            <a:avLst/>
          </a:prstGeom>
          <a:noFill/>
        </p:spPr>
      </p:pic>
      <p:pic>
        <p:nvPicPr>
          <p:cNvPr id="8" name="Picture 4" descr="C:\Users\Администратор\Desktop\Новая папка (2)\20231013_100505.jpg"/>
          <p:cNvPicPr>
            <a:picLocks noChangeAspect="1" noChangeArrowheads="1"/>
          </p:cNvPicPr>
          <p:nvPr/>
        </p:nvPicPr>
        <p:blipFill>
          <a:blip r:embed="rId4" cstate="print"/>
          <a:srcRect l="4813" t="1542" r="12358"/>
          <a:stretch>
            <a:fillRect/>
          </a:stretch>
        </p:blipFill>
        <p:spPr bwMode="auto">
          <a:xfrm rot="5400000">
            <a:off x="35234" y="1058819"/>
            <a:ext cx="2672732" cy="2142699"/>
          </a:xfrm>
          <a:prstGeom prst="rect">
            <a:avLst/>
          </a:prstGeom>
          <a:noFill/>
        </p:spPr>
      </p:pic>
      <p:pic>
        <p:nvPicPr>
          <p:cNvPr id="9" name="Picture 5" descr="C:\Users\Администратор\Desktop\Новая папка (2)\20231013_101112.jpg"/>
          <p:cNvPicPr>
            <a:picLocks noChangeAspect="1" noChangeArrowheads="1"/>
          </p:cNvPicPr>
          <p:nvPr/>
        </p:nvPicPr>
        <p:blipFill>
          <a:blip r:embed="rId5" cstate="print"/>
          <a:srcRect/>
          <a:stretch>
            <a:fillRect/>
          </a:stretch>
        </p:blipFill>
        <p:spPr bwMode="auto">
          <a:xfrm>
            <a:off x="423081" y="4135270"/>
            <a:ext cx="2679530" cy="1719619"/>
          </a:xfrm>
          <a:prstGeom prst="rect">
            <a:avLst/>
          </a:prstGeom>
          <a:noFill/>
        </p:spPr>
      </p:pic>
      <p:pic>
        <p:nvPicPr>
          <p:cNvPr id="10" name="Picture 6" descr="C:\Users\Администратор\Desktop\Новая папка (2)\20231013_101806.jpg"/>
          <p:cNvPicPr>
            <a:picLocks noGrp="1" noChangeAspect="1" noChangeArrowheads="1"/>
          </p:cNvPicPr>
          <p:nvPr>
            <p:ph idx="1"/>
          </p:nvPr>
        </p:nvPicPr>
        <p:blipFill>
          <a:blip r:embed="rId6" cstate="print"/>
          <a:srcRect/>
          <a:stretch>
            <a:fillRect/>
          </a:stretch>
        </p:blipFill>
        <p:spPr bwMode="auto">
          <a:xfrm>
            <a:off x="3384644" y="4155057"/>
            <a:ext cx="2776008" cy="1754423"/>
          </a:xfrm>
          <a:prstGeom prst="rect">
            <a:avLst/>
          </a:prstGeom>
          <a:noFill/>
        </p:spPr>
      </p:pic>
      <p:sp>
        <p:nvSpPr>
          <p:cNvPr id="52225" name="Rectangle 1"/>
          <p:cNvSpPr>
            <a:spLocks noChangeArrowheads="1"/>
          </p:cNvSpPr>
          <p:nvPr/>
        </p:nvSpPr>
        <p:spPr bwMode="auto">
          <a:xfrm>
            <a:off x="1050877" y="6057781"/>
            <a:ext cx="8338782"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7"/>
              </a:rPr>
              <a:t>https://www.facebook.com/100057494752708/posts/pfbid02CTMSQy6ofdk9CVKJXW6vB9zcRaJYKW5knBNbypcoGLWCHSkYCx7GWvq4jpFzm86wl/?app=fbl</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Заголовок 1"/>
          <p:cNvSpPr txBox="1">
            <a:spLocks/>
          </p:cNvSpPr>
          <p:nvPr/>
        </p:nvSpPr>
        <p:spPr>
          <a:xfrm>
            <a:off x="3029803" y="188793"/>
            <a:ext cx="5199797" cy="698311"/>
          </a:xfrm>
          <a:prstGeom prst="rect">
            <a:avLst/>
          </a:prstGeom>
        </p:spPr>
        <p:txBody>
          <a:bodyPr vert="horz" lIns="91440" tIns="45720" rIns="91440" bIns="45720" rtlCol="0" anchor="t">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kk-KZ" sz="20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Домбырам,</a:t>
            </a:r>
            <a:r>
              <a:rPr kumimoji="0" lang="kk-KZ" sz="2000" b="1"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меніменен егіз бе едің?</a:t>
            </a:r>
          </a:p>
          <a:p>
            <a:pPr marL="0" marR="0" lvl="0" indent="0" algn="ctr" defTabSz="457200" rtl="0" eaLnBrk="1" fontAlgn="auto" latinLnBrk="0" hangingPunct="1">
              <a:lnSpc>
                <a:spcPct val="100000"/>
              </a:lnSpc>
              <a:spcBef>
                <a:spcPct val="0"/>
              </a:spcBef>
              <a:spcAft>
                <a:spcPts val="0"/>
              </a:spcAft>
              <a:buClrTx/>
              <a:buSzTx/>
              <a:buFontTx/>
              <a:buNone/>
              <a:tabLst/>
              <a:defRPr/>
            </a:pPr>
            <a:r>
              <a:rPr lang="kk-KZ" sz="2000" b="1" baseline="0" dirty="0" smtClean="0">
                <a:latin typeface="Times New Roman" pitchFamily="18" charset="0"/>
                <a:ea typeface="+mj-ea"/>
                <a:cs typeface="Times New Roman" pitchFamily="18" charset="0"/>
              </a:rPr>
              <a:t>Домбыра күні.</a:t>
            </a:r>
            <a:endParaRPr kumimoji="0" lang="ru-RU" sz="20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52226" name="Picture 2"/>
          <p:cNvPicPr>
            <a:picLocks noChangeAspect="1" noChangeArrowheads="1"/>
          </p:cNvPicPr>
          <p:nvPr/>
        </p:nvPicPr>
        <p:blipFill>
          <a:blip r:embed="rId8" cstate="print"/>
          <a:srcRect/>
          <a:stretch>
            <a:fillRect/>
          </a:stretch>
        </p:blipFill>
        <p:spPr bwMode="auto">
          <a:xfrm>
            <a:off x="2688609" y="201048"/>
            <a:ext cx="822016" cy="893167"/>
          </a:xfrm>
          <a:prstGeom prst="rect">
            <a:avLst/>
          </a:prstGeom>
          <a:noFill/>
          <a:ln w="9525">
            <a:noFill/>
            <a:miter lim="800000"/>
            <a:headEnd/>
            <a:tailEnd/>
          </a:ln>
          <a:effectLst/>
        </p:spPr>
      </p:pic>
      <p:pic>
        <p:nvPicPr>
          <p:cNvPr id="52227" name="Picture 3"/>
          <p:cNvPicPr>
            <a:picLocks noChangeAspect="1" noChangeArrowheads="1"/>
          </p:cNvPicPr>
          <p:nvPr/>
        </p:nvPicPr>
        <p:blipFill>
          <a:blip r:embed="rId9" cstate="print"/>
          <a:srcRect/>
          <a:stretch>
            <a:fillRect/>
          </a:stretch>
        </p:blipFill>
        <p:spPr bwMode="auto">
          <a:xfrm>
            <a:off x="5732061" y="2197289"/>
            <a:ext cx="2729551" cy="1705971"/>
          </a:xfrm>
          <a:prstGeom prst="rect">
            <a:avLst/>
          </a:prstGeom>
          <a:noFill/>
          <a:ln w="9525">
            <a:noFill/>
            <a:miter lim="800000"/>
            <a:headEnd/>
            <a:tailEnd/>
          </a:ln>
          <a:effectLst/>
        </p:spPr>
      </p:pic>
      <p:pic>
        <p:nvPicPr>
          <p:cNvPr id="52228" name="Picture 4"/>
          <p:cNvPicPr>
            <a:picLocks noChangeAspect="1" noChangeArrowheads="1"/>
          </p:cNvPicPr>
          <p:nvPr/>
        </p:nvPicPr>
        <p:blipFill>
          <a:blip r:embed="rId10" cstate="print"/>
          <a:srcRect/>
          <a:stretch>
            <a:fillRect/>
          </a:stretch>
        </p:blipFill>
        <p:spPr bwMode="auto">
          <a:xfrm>
            <a:off x="2770495" y="2197288"/>
            <a:ext cx="2702256" cy="1678675"/>
          </a:xfrm>
          <a:prstGeom prst="rect">
            <a:avLst/>
          </a:prstGeom>
          <a:noFill/>
          <a:ln w="9525">
            <a:noFill/>
            <a:miter lim="800000"/>
            <a:headEnd/>
            <a:tailEnd/>
          </a:ln>
          <a:effectLst/>
        </p:spPr>
      </p:pic>
      <p:pic>
        <p:nvPicPr>
          <p:cNvPr id="52229" name="Picture 5"/>
          <p:cNvPicPr>
            <a:picLocks noChangeAspect="1" noChangeArrowheads="1"/>
          </p:cNvPicPr>
          <p:nvPr/>
        </p:nvPicPr>
        <p:blipFill>
          <a:blip r:embed="rId11" cstate="print"/>
          <a:srcRect/>
          <a:stretch>
            <a:fillRect/>
          </a:stretch>
        </p:blipFill>
        <p:spPr bwMode="auto">
          <a:xfrm>
            <a:off x="9307772" y="4689674"/>
            <a:ext cx="2583977" cy="1820308"/>
          </a:xfrm>
          <a:prstGeom prst="rect">
            <a:avLst/>
          </a:prstGeom>
          <a:noFill/>
          <a:ln w="9525">
            <a:noFill/>
            <a:miter lim="800000"/>
            <a:headEnd/>
            <a:tailEnd/>
          </a:ln>
          <a:effectLst/>
        </p:spPr>
      </p:pic>
      <p:pic>
        <p:nvPicPr>
          <p:cNvPr id="52230" name="Picture 6"/>
          <p:cNvPicPr>
            <a:picLocks noChangeAspect="1" noChangeArrowheads="1"/>
          </p:cNvPicPr>
          <p:nvPr/>
        </p:nvPicPr>
        <p:blipFill>
          <a:blip r:embed="rId12" cstate="print"/>
          <a:srcRect/>
          <a:stretch>
            <a:fillRect/>
          </a:stretch>
        </p:blipFill>
        <p:spPr bwMode="auto">
          <a:xfrm>
            <a:off x="6318914" y="4144901"/>
            <a:ext cx="2593074" cy="17918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8F06BE2A-BF59-0A45-CB2D-4DF2B11E3504}"/>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0" y="857"/>
            <a:ext cx="12192000" cy="6856285"/>
          </a:xfrm>
          <a:prstGeom prst="rect">
            <a:avLst/>
          </a:prstGeom>
        </p:spPr>
      </p:pic>
      <p:sp>
        <p:nvSpPr>
          <p:cNvPr id="2" name="Заголовок 1">
            <a:extLst>
              <a:ext uri="{FF2B5EF4-FFF2-40B4-BE49-F238E27FC236}">
                <a16:creationId xmlns:a16="http://schemas.microsoft.com/office/drawing/2014/main" xmlns="" id="{040A64E0-0407-C046-9CB7-09BA983F3FBD}"/>
              </a:ext>
            </a:extLst>
          </p:cNvPr>
          <p:cNvSpPr>
            <a:spLocks noGrp="1"/>
          </p:cNvSpPr>
          <p:nvPr>
            <p:ph type="title"/>
          </p:nvPr>
        </p:nvSpPr>
        <p:spPr>
          <a:xfrm>
            <a:off x="323273" y="804191"/>
            <a:ext cx="3363355" cy="1006136"/>
          </a:xfrm>
        </p:spPr>
        <p:txBody>
          <a:bodyPr>
            <a:normAutofit/>
          </a:bodyPr>
          <a:lstStyle/>
          <a:p>
            <a:r>
              <a:rPr lang="kk-KZ" sz="4900" b="1" dirty="0">
                <a:solidFill>
                  <a:schemeClr val="bg1"/>
                </a:solidFill>
                <a:latin typeface="Montserrat" panose="00000500000000000000" pitchFamily="2" charset="-52"/>
                <a:cs typeface="Arial" panose="020B0604020202020204" pitchFamily="34" charset="0"/>
              </a:rPr>
              <a:t>9</a:t>
            </a:r>
            <a:r>
              <a:rPr lang="kk-KZ" sz="3200" b="1" dirty="0">
                <a:solidFill>
                  <a:schemeClr val="bg1"/>
                </a:solidFill>
                <a:latin typeface="Montserrat" panose="00000500000000000000" pitchFamily="2" charset="-52"/>
                <a:cs typeface="Arial" panose="020B0604020202020204" pitchFamily="34" charset="0"/>
              </a:rPr>
              <a:t> іс-шара</a:t>
            </a:r>
            <a:endParaRPr lang="ru-RU" sz="3200" b="1" dirty="0">
              <a:solidFill>
                <a:schemeClr val="bg1"/>
              </a:solidFill>
              <a:latin typeface="Montserrat" panose="00000500000000000000" pitchFamily="2" charset="-52"/>
              <a:cs typeface="Arial" panose="020B0604020202020204" pitchFamily="34" charset="0"/>
            </a:endParaRPr>
          </a:p>
        </p:txBody>
      </p:sp>
      <p:sp>
        <p:nvSpPr>
          <p:cNvPr id="3" name="Объект 2">
            <a:extLst>
              <a:ext uri="{FF2B5EF4-FFF2-40B4-BE49-F238E27FC236}">
                <a16:creationId xmlns:a16="http://schemas.microsoft.com/office/drawing/2014/main" xmlns="" id="{2752E796-DCD0-7EB0-18C0-BE01122E047C}"/>
              </a:ext>
            </a:extLst>
          </p:cNvPr>
          <p:cNvSpPr>
            <a:spLocks noGrp="1"/>
          </p:cNvSpPr>
          <p:nvPr>
            <p:ph idx="1"/>
          </p:nvPr>
        </p:nvSpPr>
        <p:spPr>
          <a:xfrm>
            <a:off x="4965078" y="949334"/>
            <a:ext cx="6463729" cy="4351338"/>
          </a:xfrm>
        </p:spPr>
        <p:txBody>
          <a:bodyPr>
            <a:normAutofit lnSpcReduction="10000"/>
          </a:bodyPr>
          <a:lstStyle/>
          <a:p>
            <a:pPr>
              <a:lnSpc>
                <a:spcPct val="107000"/>
              </a:lnSpc>
              <a:spcAft>
                <a:spcPts val="800"/>
              </a:spcAft>
            </a:pPr>
            <a:r>
              <a:rPr lang="kk-KZ" sz="1600" b="1" dirty="0">
                <a:solidFill>
                  <a:schemeClr val="accent1">
                    <a:lumMod val="50000"/>
                  </a:schemeClr>
                </a:solidFill>
                <a:effectLst/>
                <a:latin typeface="Montserrat" panose="00000500000000000000" pitchFamily="2" charset="-52"/>
                <a:ea typeface="Calibri" panose="020F0502020204030204" pitchFamily="34" charset="0"/>
                <a:cs typeface="Arial" panose="020B0604020202020204" pitchFamily="34" charset="0"/>
              </a:rPr>
              <a:t>қыркүйек </a:t>
            </a:r>
            <a:r>
              <a:rPr lang="kk-KZ" sz="1600" dirty="0">
                <a:solidFill>
                  <a:schemeClr val="accent1">
                    <a:lumMod val="50000"/>
                  </a:schemeClr>
                </a:solidFill>
                <a:latin typeface="Montserrat" panose="00000500000000000000" pitchFamily="2" charset="-52"/>
                <a:ea typeface="Calibri" panose="020F0502020204030204" pitchFamily="34" charset="0"/>
                <a:cs typeface="Arial" panose="020B0604020202020204" pitchFamily="34" charset="0"/>
              </a:rPr>
              <a:t>Сергіту сәті</a:t>
            </a:r>
            <a:endParaRPr lang="kk-KZ" sz="1600" dirty="0">
              <a:solidFill>
                <a:schemeClr val="accent1">
                  <a:lumMod val="50000"/>
                </a:schemeClr>
              </a:solidFill>
              <a:effectLst/>
              <a:latin typeface="Montserrat" panose="00000500000000000000" pitchFamily="2" charset="-52"/>
              <a:ea typeface="Calibri" panose="020F0502020204030204" pitchFamily="34" charset="0"/>
              <a:cs typeface="Arial" panose="020B0604020202020204" pitchFamily="34" charset="0"/>
            </a:endParaRPr>
          </a:p>
          <a:p>
            <a:pPr>
              <a:lnSpc>
                <a:spcPct val="107000"/>
              </a:lnSpc>
              <a:spcAft>
                <a:spcPts val="800"/>
              </a:spcAft>
            </a:pPr>
            <a:r>
              <a:rPr lang="kk-KZ" sz="1600" b="1" dirty="0">
                <a:solidFill>
                  <a:schemeClr val="accent1">
                    <a:lumMod val="50000"/>
                  </a:schemeClr>
                </a:solidFill>
                <a:effectLst/>
                <a:latin typeface="Montserrat" panose="00000500000000000000" pitchFamily="2" charset="-52"/>
                <a:ea typeface="Calibri" panose="020F0502020204030204" pitchFamily="34" charset="0"/>
                <a:cs typeface="Arial" panose="020B0604020202020204" pitchFamily="34" charset="0"/>
              </a:rPr>
              <a:t>қыркүйек </a:t>
            </a:r>
            <a:r>
              <a:rPr lang="kk-KZ" sz="1600" dirty="0">
                <a:solidFill>
                  <a:schemeClr val="accent1">
                    <a:lumMod val="50000"/>
                  </a:schemeClr>
                </a:solidFill>
                <a:latin typeface="Montserrat" panose="00000500000000000000" pitchFamily="2" charset="-52"/>
                <a:ea typeface="Calibri" panose="020F0502020204030204" pitchFamily="34" charset="0"/>
                <a:cs typeface="Arial" panose="020B0604020202020204" pitchFamily="34" charset="0"/>
              </a:rPr>
              <a:t>Әнұран орындау</a:t>
            </a:r>
            <a:endParaRPr lang="kk-KZ" sz="1600" dirty="0">
              <a:solidFill>
                <a:schemeClr val="accent1">
                  <a:lumMod val="50000"/>
                </a:schemeClr>
              </a:solidFill>
              <a:effectLst/>
              <a:latin typeface="Montserrat" panose="00000500000000000000" pitchFamily="2" charset="-52"/>
              <a:ea typeface="Calibri" panose="020F0502020204030204" pitchFamily="34" charset="0"/>
              <a:cs typeface="Arial" panose="020B0604020202020204" pitchFamily="34" charset="0"/>
            </a:endParaRPr>
          </a:p>
          <a:p>
            <a:pPr>
              <a:lnSpc>
                <a:spcPct val="107000"/>
              </a:lnSpc>
              <a:spcAft>
                <a:spcPts val="800"/>
              </a:spcAft>
            </a:pPr>
            <a:r>
              <a:rPr lang="kk-KZ" sz="1600" b="1" dirty="0">
                <a:solidFill>
                  <a:schemeClr val="accent1">
                    <a:lumMod val="50000"/>
                  </a:schemeClr>
                </a:solidFill>
                <a:effectLst/>
                <a:latin typeface="Montserrat" panose="00000500000000000000" pitchFamily="2" charset="-52"/>
                <a:ea typeface="Calibri" panose="020F0502020204030204" pitchFamily="34" charset="0"/>
                <a:cs typeface="Arial" panose="020B0604020202020204" pitchFamily="34" charset="0"/>
              </a:rPr>
              <a:t>қараша </a:t>
            </a:r>
            <a:r>
              <a:rPr lang="kk-KZ" sz="1600" dirty="0">
                <a:solidFill>
                  <a:schemeClr val="accent1">
                    <a:lumMod val="50000"/>
                  </a:schemeClr>
                </a:solidFill>
                <a:effectLst/>
                <a:latin typeface="Montserrat" panose="00000500000000000000" pitchFamily="2" charset="-52"/>
                <a:ea typeface="Calibri" panose="020F0502020204030204" pitchFamily="34" charset="0"/>
                <a:cs typeface="Arial" panose="020B0604020202020204" pitchFamily="34" charset="0"/>
              </a:rPr>
              <a:t>Асық ату </a:t>
            </a:r>
          </a:p>
          <a:p>
            <a:pPr>
              <a:lnSpc>
                <a:spcPct val="107000"/>
              </a:lnSpc>
              <a:spcAft>
                <a:spcPts val="800"/>
              </a:spcAft>
            </a:pPr>
            <a:r>
              <a:rPr lang="kk-KZ" sz="1600" b="1" dirty="0">
                <a:solidFill>
                  <a:schemeClr val="accent1">
                    <a:lumMod val="50000"/>
                  </a:schemeClr>
                </a:solidFill>
                <a:effectLst/>
                <a:latin typeface="Montserrat" panose="00000500000000000000" pitchFamily="2" charset="-52"/>
                <a:ea typeface="Calibri" panose="020F0502020204030204" pitchFamily="34" charset="0"/>
                <a:cs typeface="Arial" panose="020B0604020202020204" pitchFamily="34" charset="0"/>
              </a:rPr>
              <a:t>желтоқсан </a:t>
            </a:r>
            <a:r>
              <a:rPr lang="kk-KZ" sz="1600" dirty="0">
                <a:solidFill>
                  <a:schemeClr val="accent1">
                    <a:lumMod val="50000"/>
                  </a:schemeClr>
                </a:solidFill>
                <a:effectLst/>
                <a:latin typeface="Montserrat" panose="00000500000000000000" pitchFamily="2" charset="-52"/>
                <a:ea typeface="Calibri" panose="020F0502020204030204" pitchFamily="34" charset="0"/>
                <a:cs typeface="Arial" panose="020B0604020202020204" pitchFamily="34" charset="0"/>
              </a:rPr>
              <a:t>Шығарма жазу</a:t>
            </a:r>
          </a:p>
          <a:p>
            <a:pPr>
              <a:lnSpc>
                <a:spcPct val="107000"/>
              </a:lnSpc>
              <a:spcAft>
                <a:spcPts val="800"/>
              </a:spcAft>
            </a:pPr>
            <a:r>
              <a:rPr lang="kk-KZ" sz="1600" b="1" dirty="0">
                <a:solidFill>
                  <a:schemeClr val="accent1">
                    <a:lumMod val="50000"/>
                  </a:schemeClr>
                </a:solidFill>
                <a:effectLst/>
                <a:latin typeface="Montserrat" panose="00000500000000000000" pitchFamily="2" charset="-52"/>
                <a:ea typeface="Calibri" panose="020F0502020204030204" pitchFamily="34" charset="0"/>
                <a:cs typeface="Arial" panose="020B0604020202020204" pitchFamily="34" charset="0"/>
              </a:rPr>
              <a:t>қаңтар </a:t>
            </a:r>
            <a:r>
              <a:rPr lang="kk-KZ" sz="1600" dirty="0">
                <a:solidFill>
                  <a:schemeClr val="accent1">
                    <a:lumMod val="50000"/>
                  </a:schemeClr>
                </a:solidFill>
                <a:effectLst/>
                <a:latin typeface="Montserrat" panose="00000500000000000000" pitchFamily="2" charset="-52"/>
                <a:ea typeface="Calibri" panose="020F0502020204030204" pitchFamily="34" charset="0"/>
                <a:cs typeface="Arial" panose="020B0604020202020204" pitchFamily="34" charset="0"/>
              </a:rPr>
              <a:t>Қазақ есебі</a:t>
            </a:r>
            <a:endParaRPr lang="kk-KZ" sz="1600" dirty="0">
              <a:solidFill>
                <a:schemeClr val="accent1">
                  <a:lumMod val="50000"/>
                </a:schemeClr>
              </a:solidFill>
              <a:latin typeface="Montserrat" panose="00000500000000000000" pitchFamily="2" charset="-52"/>
              <a:ea typeface="Calibri" panose="020F0502020204030204" pitchFamily="34" charset="0"/>
              <a:cs typeface="Arial" panose="020B0604020202020204" pitchFamily="34" charset="0"/>
            </a:endParaRPr>
          </a:p>
          <a:p>
            <a:pPr>
              <a:lnSpc>
                <a:spcPct val="107000"/>
              </a:lnSpc>
              <a:spcAft>
                <a:spcPts val="800"/>
              </a:spcAft>
            </a:pPr>
            <a:r>
              <a:rPr lang="kk-KZ" sz="1600" b="1" dirty="0">
                <a:solidFill>
                  <a:schemeClr val="accent1">
                    <a:lumMod val="50000"/>
                  </a:schemeClr>
                </a:solidFill>
                <a:effectLst/>
                <a:latin typeface="Montserrat" panose="00000500000000000000" pitchFamily="2" charset="-52"/>
                <a:ea typeface="Calibri" panose="020F0502020204030204" pitchFamily="34" charset="0"/>
                <a:cs typeface="Arial" panose="020B0604020202020204" pitchFamily="34" charset="0"/>
              </a:rPr>
              <a:t>ақпан </a:t>
            </a:r>
            <a:r>
              <a:rPr lang="kk-KZ" sz="1600" dirty="0">
                <a:solidFill>
                  <a:schemeClr val="accent1">
                    <a:lumMod val="50000"/>
                  </a:schemeClr>
                </a:solidFill>
                <a:effectLst/>
                <a:latin typeface="Montserrat" panose="00000500000000000000" pitchFamily="2" charset="-52"/>
                <a:ea typeface="Calibri" panose="020F0502020204030204" pitchFamily="34" charset="0"/>
                <a:cs typeface="Arial" panose="020B0604020202020204" pitchFamily="34" charset="0"/>
              </a:rPr>
              <a:t>Оқуға құштар мектеп</a:t>
            </a:r>
          </a:p>
          <a:p>
            <a:pPr>
              <a:lnSpc>
                <a:spcPct val="107000"/>
              </a:lnSpc>
              <a:spcAft>
                <a:spcPts val="800"/>
              </a:spcAft>
            </a:pPr>
            <a:r>
              <a:rPr lang="kk-KZ" sz="1600" b="1" dirty="0">
                <a:solidFill>
                  <a:schemeClr val="accent1">
                    <a:lumMod val="50000"/>
                  </a:schemeClr>
                </a:solidFill>
                <a:latin typeface="Montserrat" panose="00000500000000000000" pitchFamily="2" charset="-52"/>
                <a:ea typeface="Calibri" panose="020F0502020204030204" pitchFamily="34" charset="0"/>
                <a:cs typeface="Arial" panose="020B0604020202020204" pitchFamily="34" charset="0"/>
              </a:rPr>
              <a:t>наурыз</a:t>
            </a:r>
            <a:r>
              <a:rPr lang="kk-KZ" sz="1600" b="1" dirty="0">
                <a:solidFill>
                  <a:schemeClr val="accent1">
                    <a:lumMod val="50000"/>
                  </a:schemeClr>
                </a:solidFill>
                <a:effectLst/>
                <a:latin typeface="Montserrat" panose="00000500000000000000" pitchFamily="2" charset="-52"/>
                <a:ea typeface="Calibri" panose="020F0502020204030204" pitchFamily="34" charset="0"/>
                <a:cs typeface="Arial" panose="020B0604020202020204" pitchFamily="34" charset="0"/>
              </a:rPr>
              <a:t> </a:t>
            </a:r>
            <a:r>
              <a:rPr lang="kk-KZ" sz="1600" dirty="0">
                <a:solidFill>
                  <a:schemeClr val="accent1">
                    <a:lumMod val="50000"/>
                  </a:schemeClr>
                </a:solidFill>
                <a:effectLst/>
                <a:latin typeface="Montserrat" panose="00000500000000000000" pitchFamily="2" charset="-52"/>
                <a:ea typeface="Calibri" panose="020F0502020204030204" pitchFamily="34" charset="0"/>
                <a:cs typeface="Arial" panose="020B0604020202020204" pitchFamily="34" charset="0"/>
              </a:rPr>
              <a:t>Домбырашылар</a:t>
            </a:r>
          </a:p>
          <a:p>
            <a:pPr>
              <a:lnSpc>
                <a:spcPct val="107000"/>
              </a:lnSpc>
              <a:spcAft>
                <a:spcPts val="800"/>
              </a:spcAft>
            </a:pPr>
            <a:r>
              <a:rPr lang="kk-KZ" sz="1600" b="1" dirty="0">
                <a:solidFill>
                  <a:schemeClr val="accent1">
                    <a:lumMod val="50000"/>
                  </a:schemeClr>
                </a:solidFill>
                <a:effectLst/>
                <a:latin typeface="Montserrat" panose="00000500000000000000" pitchFamily="2" charset="-52"/>
                <a:ea typeface="Calibri" panose="020F0502020204030204" pitchFamily="34" charset="0"/>
                <a:cs typeface="Arial" panose="020B0604020202020204" pitchFamily="34" charset="0"/>
              </a:rPr>
              <a:t>сәуір </a:t>
            </a:r>
            <a:r>
              <a:rPr lang="kk-KZ" sz="1600" dirty="0">
                <a:solidFill>
                  <a:schemeClr val="accent1">
                    <a:lumMod val="50000"/>
                  </a:schemeClr>
                </a:solidFill>
                <a:effectLst/>
                <a:latin typeface="Montserrat" panose="00000500000000000000" pitchFamily="2" charset="-52"/>
                <a:ea typeface="Calibri" panose="020F0502020204030204" pitchFamily="34" charset="0"/>
                <a:cs typeface="Arial" panose="020B0604020202020204" pitchFamily="34" charset="0"/>
              </a:rPr>
              <a:t>Шахмат ойнау</a:t>
            </a:r>
            <a:endParaRPr lang="kk-KZ" sz="1600" dirty="0">
              <a:solidFill>
                <a:schemeClr val="accent1">
                  <a:lumMod val="50000"/>
                </a:schemeClr>
              </a:solidFill>
              <a:latin typeface="Montserrat" panose="00000500000000000000" pitchFamily="2" charset="-52"/>
              <a:ea typeface="Calibri" panose="020F0502020204030204" pitchFamily="34" charset="0"/>
              <a:cs typeface="Arial" panose="020B0604020202020204" pitchFamily="34" charset="0"/>
            </a:endParaRPr>
          </a:p>
          <a:p>
            <a:pPr>
              <a:lnSpc>
                <a:spcPct val="107000"/>
              </a:lnSpc>
              <a:spcAft>
                <a:spcPts val="800"/>
              </a:spcAft>
            </a:pPr>
            <a:r>
              <a:rPr lang="kk-KZ" sz="1600" b="1" dirty="0">
                <a:solidFill>
                  <a:schemeClr val="accent1">
                    <a:lumMod val="50000"/>
                  </a:schemeClr>
                </a:solidFill>
                <a:effectLst/>
                <a:latin typeface="Montserrat" panose="00000500000000000000" pitchFamily="2" charset="-52"/>
                <a:ea typeface="Calibri" panose="020F0502020204030204" pitchFamily="34" charset="0"/>
                <a:cs typeface="Arial" panose="020B0604020202020204" pitchFamily="34" charset="0"/>
              </a:rPr>
              <a:t>мамыр </a:t>
            </a:r>
            <a:r>
              <a:rPr lang="kk-KZ" sz="1600" dirty="0">
                <a:solidFill>
                  <a:schemeClr val="accent1">
                    <a:lumMod val="50000"/>
                  </a:schemeClr>
                </a:solidFill>
                <a:latin typeface="Montserrat" panose="00000500000000000000" pitchFamily="2" charset="-52"/>
                <a:ea typeface="Calibri" panose="020F0502020204030204" pitchFamily="34" charset="0"/>
                <a:cs typeface="Arial" panose="020B0604020202020204" pitchFamily="34" charset="0"/>
              </a:rPr>
              <a:t>Жасыл мекен</a:t>
            </a:r>
            <a:endParaRPr lang="kk-KZ" sz="1600" dirty="0">
              <a:solidFill>
                <a:schemeClr val="accent1">
                  <a:lumMod val="50000"/>
                </a:schemeClr>
              </a:solidFill>
              <a:effectLst/>
              <a:latin typeface="Montserrat" panose="00000500000000000000" pitchFamily="2" charset="-52"/>
              <a:ea typeface="Calibri" panose="020F0502020204030204" pitchFamily="34" charset="0"/>
              <a:cs typeface="Arial" panose="020B0604020202020204" pitchFamily="34" charset="0"/>
            </a:endParaRPr>
          </a:p>
          <a:p>
            <a:pPr>
              <a:lnSpc>
                <a:spcPct val="107000"/>
              </a:lnSpc>
              <a:spcAft>
                <a:spcPts val="800"/>
              </a:spcAft>
            </a:pPr>
            <a:endParaRPr lang="kk-KZ" sz="1600" dirty="0">
              <a:solidFill>
                <a:schemeClr val="accent1">
                  <a:lumMod val="50000"/>
                </a:schemeClr>
              </a:solidFill>
              <a:effectLst/>
              <a:latin typeface="Montserrat" panose="00000500000000000000" pitchFamily="2" charset="-52"/>
              <a:ea typeface="Calibri" panose="020F0502020204030204" pitchFamily="34" charset="0"/>
              <a:cs typeface="Arial" panose="020B0604020202020204" pitchFamily="34" charset="0"/>
            </a:endParaRPr>
          </a:p>
          <a:p>
            <a:pPr marL="0" indent="0">
              <a:buNone/>
            </a:pPr>
            <a:endParaRPr lang="ru-RU" sz="2400" dirty="0">
              <a:latin typeface="Montserrat" panose="00000500000000000000" pitchFamily="2" charset="-52"/>
              <a:cs typeface="Arial" panose="020B0604020202020204" pitchFamily="34" charset="0"/>
            </a:endParaRPr>
          </a:p>
        </p:txBody>
      </p:sp>
    </p:spTree>
    <p:extLst>
      <p:ext uri="{BB962C8B-B14F-4D97-AF65-F5344CB8AC3E}">
        <p14:creationId xmlns:p14="http://schemas.microsoft.com/office/powerpoint/2010/main" xmlns="" val="21258470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3;p3">
            <a:extLst>
              <a:ext uri="{FF2B5EF4-FFF2-40B4-BE49-F238E27FC236}">
                <a16:creationId xmlns:a16="http://schemas.microsoft.com/office/drawing/2014/main" xmlns="" id="{F0E76D15-E5FE-4E6D-9926-675770E69B7C}"/>
              </a:ext>
            </a:extLst>
          </p:cNvPr>
          <p:cNvSpPr txBox="1"/>
          <p:nvPr/>
        </p:nvSpPr>
        <p:spPr>
          <a:xfrm>
            <a:off x="0" y="5455"/>
            <a:ext cx="12185883" cy="569796"/>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ru-RU" sz="500" b="1" dirty="0">
              <a:solidFill>
                <a:schemeClr val="bg1"/>
              </a:solidFill>
              <a:latin typeface="Arial" panose="020B0604020202020204" pitchFamily="34" charset="0"/>
              <a:cs typeface="Arial" panose="020B0604020202020204" pitchFamily="34" charset="0"/>
              <a:sym typeface="Oswald"/>
            </a:endParaRPr>
          </a:p>
          <a:p>
            <a:pPr lvl="0" algn="ctr">
              <a:lnSpc>
                <a:spcPct val="107000"/>
              </a:lnSpc>
              <a:defRPr/>
            </a:pPr>
            <a:r>
              <a:rPr lang="kk-KZ" sz="2400" b="1" dirty="0">
                <a:solidFill>
                  <a:schemeClr val="bg1"/>
                </a:solidFill>
                <a:latin typeface="Oswald" pitchFamily="2" charset="-52"/>
                <a:cs typeface="Arial" panose="020B0604020202020204" pitchFamily="34" charset="0"/>
                <a:sym typeface="Oswald"/>
              </a:rPr>
              <a:t>ҚЫРКҮЙЕК: СЕРГІТУ СӘТІ</a:t>
            </a:r>
          </a:p>
        </p:txBody>
      </p:sp>
      <p:sp>
        <p:nvSpPr>
          <p:cNvPr id="12" name="Прямоугольник 11"/>
          <p:cNvSpPr/>
          <p:nvPr/>
        </p:nvSpPr>
        <p:spPr>
          <a:xfrm>
            <a:off x="949234" y="888274"/>
            <a:ext cx="203703" cy="467903"/>
          </a:xfrm>
          <a:prstGeom prst="rect">
            <a:avLst/>
          </a:prstGeom>
          <a:solidFill>
            <a:schemeClr val="bg1"/>
          </a:solidFill>
        </p:spPr>
        <p:txBody>
          <a:bodyPr wrap="square">
            <a:spAutoFit/>
          </a:bodyPr>
          <a:lstStyle/>
          <a:p>
            <a:endParaRPr lang="ru-RU" sz="2400" b="1" dirty="0">
              <a:solidFill>
                <a:srgbClr val="002060"/>
              </a:solidFill>
              <a:latin typeface="Oswald" pitchFamily="2" charset="-52"/>
              <a:ea typeface="Tahoma" panose="020B0604030504040204" pitchFamily="34" charset="0"/>
              <a:cs typeface="Tahoma" panose="020B0604030504040204" pitchFamily="34" charset="0"/>
            </a:endParaRPr>
          </a:p>
        </p:txBody>
      </p:sp>
      <p:sp>
        <p:nvSpPr>
          <p:cNvPr id="21" name="Прямоугольник 20"/>
          <p:cNvSpPr/>
          <p:nvPr/>
        </p:nvSpPr>
        <p:spPr>
          <a:xfrm>
            <a:off x="1152936" y="2766752"/>
            <a:ext cx="10686213" cy="390669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2445481" y="2838725"/>
            <a:ext cx="9393668" cy="3631763"/>
          </a:xfrm>
          <a:prstGeom prst="rect">
            <a:avLst/>
          </a:prstGeom>
        </p:spPr>
        <p:txBody>
          <a:bodyPr wrap="square">
            <a:spAutoFit/>
          </a:bodyPr>
          <a:lstStyle/>
          <a:p>
            <a:pPr algn="just"/>
            <a:r>
              <a:rPr lang="ru-RU" sz="1600" b="1" dirty="0">
                <a:solidFill>
                  <a:srgbClr val="3163AB"/>
                </a:solidFill>
                <a:latin typeface="Arial" panose="020B0604020202020204" pitchFamily="34" charset="0"/>
                <a:cs typeface="Arial" panose="020B0604020202020204" pitchFamily="34" charset="0"/>
              </a:rPr>
              <a:t>ӨТКІЗІЛЕТІН КҮНІ: </a:t>
            </a:r>
            <a:r>
              <a:rPr lang="ru-RU" sz="1600" dirty="0">
                <a:latin typeface="Arial" panose="020B0604020202020204" pitchFamily="34" charset="0"/>
                <a:cs typeface="Arial" panose="020B0604020202020204" pitchFamily="34" charset="0"/>
              </a:rPr>
              <a:t>08.09.2023 ж.</a:t>
            </a:r>
          </a:p>
          <a:p>
            <a:pPr algn="just"/>
            <a:endParaRPr lang="ru-RU" sz="300" dirty="0">
              <a:latin typeface="Arial" panose="020B0604020202020204" pitchFamily="34" charset="0"/>
              <a:cs typeface="Arial" panose="020B0604020202020204" pitchFamily="34" charset="0"/>
            </a:endParaRPr>
          </a:p>
          <a:p>
            <a:pPr algn="just"/>
            <a:r>
              <a:rPr lang="ru-RU" sz="1600" b="1" dirty="0">
                <a:solidFill>
                  <a:srgbClr val="3163AB"/>
                </a:solidFill>
                <a:latin typeface="Arial" panose="020B0604020202020204" pitchFamily="34" charset="0"/>
                <a:cs typeface="Arial" panose="020B0604020202020204" pitchFamily="34" charset="0"/>
              </a:rPr>
              <a:t>УАҚЫТЫ:</a:t>
            </a:r>
            <a:r>
              <a:rPr lang="ru-RU" sz="1600" dirty="0">
                <a:solidFill>
                  <a:srgbClr val="3163AB"/>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12:00</a:t>
            </a:r>
          </a:p>
          <a:p>
            <a:pPr algn="just"/>
            <a:endParaRPr lang="ru-RU" sz="300" dirty="0">
              <a:latin typeface="Arial" panose="020B0604020202020204" pitchFamily="34" charset="0"/>
              <a:cs typeface="Arial" panose="020B0604020202020204" pitchFamily="34" charset="0"/>
            </a:endParaRPr>
          </a:p>
          <a:p>
            <a:pPr algn="just"/>
            <a:r>
              <a:rPr lang="ru-RU" sz="1600" b="1" dirty="0" err="1">
                <a:solidFill>
                  <a:srgbClr val="3163AB"/>
                </a:solidFill>
                <a:latin typeface="Arial" panose="020B0604020202020204" pitchFamily="34" charset="0"/>
                <a:cs typeface="Arial" panose="020B0604020202020204" pitchFamily="34" charset="0"/>
              </a:rPr>
              <a:t>Сергіту</a:t>
            </a:r>
            <a:r>
              <a:rPr lang="ru-RU" sz="1600" b="1" dirty="0">
                <a:solidFill>
                  <a:srgbClr val="3163AB"/>
                </a:solidFill>
                <a:latin typeface="Arial" panose="020B0604020202020204" pitchFamily="34" charset="0"/>
                <a:cs typeface="Arial" panose="020B0604020202020204" pitchFamily="34" charset="0"/>
              </a:rPr>
              <a:t> </a:t>
            </a:r>
            <a:r>
              <a:rPr lang="ru-RU" sz="1600" b="1" dirty="0" err="1">
                <a:solidFill>
                  <a:srgbClr val="3163AB"/>
                </a:solidFill>
                <a:latin typeface="Arial" panose="020B0604020202020204" pitchFamily="34" charset="0"/>
                <a:cs typeface="Arial" panose="020B0604020202020204" pitchFamily="34" charset="0"/>
              </a:rPr>
              <a:t>сәті</a:t>
            </a:r>
            <a:r>
              <a:rPr lang="ru-RU" sz="1600" b="1" dirty="0">
                <a:solidFill>
                  <a:srgbClr val="3163AB"/>
                </a:solidFill>
                <a:latin typeface="Arial" panose="020B0604020202020204" pitchFamily="34" charset="0"/>
                <a:cs typeface="Arial" panose="020B0604020202020204" pitchFamily="34" charset="0"/>
              </a:rPr>
              <a:t> ЧЕЛЛЕНДЖІ</a:t>
            </a:r>
            <a:r>
              <a:rPr lang="ru-RU" sz="1600" dirty="0">
                <a:latin typeface="Arial" panose="020B0604020202020204" pitchFamily="34" charset="0"/>
                <a:cs typeface="Arial" panose="020B0604020202020204" pitchFamily="34" charset="0"/>
              </a:rPr>
              <a:t> – </a:t>
            </a:r>
            <a:r>
              <a:rPr lang="ru-RU" sz="1600" dirty="0" err="1">
                <a:latin typeface="Arial" panose="020B0604020202020204" pitchFamily="34" charset="0"/>
                <a:cs typeface="Arial" panose="020B0604020202020204" pitchFamily="34" charset="0"/>
              </a:rPr>
              <a:t>салауатты</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өмір</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салтын</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насихаттау</a:t>
            </a:r>
            <a:endParaRPr lang="ru-RU" sz="1600" dirty="0">
              <a:latin typeface="Arial" panose="020B0604020202020204" pitchFamily="34" charset="0"/>
              <a:cs typeface="Arial" panose="020B0604020202020204" pitchFamily="34" charset="0"/>
            </a:endParaRPr>
          </a:p>
          <a:p>
            <a:pPr algn="just"/>
            <a:r>
              <a:rPr lang="ru-RU" sz="1600" b="1" dirty="0" err="1">
                <a:solidFill>
                  <a:srgbClr val="3163AB"/>
                </a:solidFill>
                <a:latin typeface="Arial" panose="020B0604020202020204" pitchFamily="34" charset="0"/>
                <a:cs typeface="Arial" panose="020B0604020202020204" pitchFamily="34" charset="0"/>
              </a:rPr>
              <a:t>Бір</a:t>
            </a:r>
            <a:r>
              <a:rPr lang="ru-RU" sz="1600" b="1" dirty="0">
                <a:solidFill>
                  <a:srgbClr val="3163AB"/>
                </a:solidFill>
                <a:latin typeface="Arial" panose="020B0604020202020204" pitchFamily="34" charset="0"/>
                <a:cs typeface="Arial" panose="020B0604020202020204" pitchFamily="34" charset="0"/>
              </a:rPr>
              <a:t> </a:t>
            </a:r>
            <a:r>
              <a:rPr lang="ru-RU" sz="1600" b="1" dirty="0" err="1">
                <a:solidFill>
                  <a:srgbClr val="3163AB"/>
                </a:solidFill>
                <a:latin typeface="Arial" panose="020B0604020202020204" pitchFamily="34" charset="0"/>
                <a:cs typeface="Arial" panose="020B0604020202020204" pitchFamily="34" charset="0"/>
              </a:rPr>
              <a:t>мезгілде</a:t>
            </a:r>
            <a:r>
              <a:rPr lang="ru-RU" sz="1600" b="1" dirty="0">
                <a:solidFill>
                  <a:srgbClr val="3163AB"/>
                </a:solidFill>
                <a:latin typeface="Arial" panose="020B0604020202020204" pitchFamily="34" charset="0"/>
                <a:cs typeface="Arial" panose="020B0604020202020204" pitchFamily="34" charset="0"/>
              </a:rPr>
              <a:t> ӨТКІЗІЛЕДІ, </a:t>
            </a:r>
            <a:r>
              <a:rPr lang="ru-RU" sz="1600" dirty="0" err="1">
                <a:latin typeface="Arial" panose="020B0604020202020204" pitchFamily="34" charset="0"/>
                <a:cs typeface="Arial" panose="020B0604020202020204" pitchFamily="34" charset="0"/>
              </a:rPr>
              <a:t>әрбір</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білім</a:t>
            </a:r>
            <a:r>
              <a:rPr lang="ru-RU" sz="1600" dirty="0">
                <a:latin typeface="Arial" panose="020B0604020202020204" pitchFamily="34" charset="0"/>
                <a:cs typeface="Arial" panose="020B0604020202020204" pitchFamily="34" charset="0"/>
              </a:rPr>
              <a:t> беру </a:t>
            </a:r>
            <a:r>
              <a:rPr lang="ru-RU" sz="1600" dirty="0" err="1">
                <a:latin typeface="Arial" panose="020B0604020202020204" pitchFamily="34" charset="0"/>
                <a:cs typeface="Arial" panose="020B0604020202020204" pitchFamily="34" charset="0"/>
              </a:rPr>
              <a:t>ұйымы</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челленджге</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қатысушылардың</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өткізу</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орны</a:t>
            </a:r>
            <a:r>
              <a:rPr lang="ru-RU" sz="1600" dirty="0">
                <a:latin typeface="Arial" panose="020B0604020202020204" pitchFamily="34" charset="0"/>
                <a:cs typeface="Arial" panose="020B0604020202020204" pitchFamily="34" charset="0"/>
              </a:rPr>
              <a:t> мен </a:t>
            </a:r>
            <a:r>
              <a:rPr lang="ru-RU" sz="1600" dirty="0" err="1">
                <a:latin typeface="Arial" panose="020B0604020202020204" pitchFamily="34" charset="0"/>
                <a:cs typeface="Arial" panose="020B0604020202020204" pitchFamily="34" charset="0"/>
              </a:rPr>
              <a:t>киімін</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дербес</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айқындайды</a:t>
            </a:r>
            <a:endParaRPr lang="ru-RU" sz="1600" dirty="0">
              <a:latin typeface="Arial" panose="020B0604020202020204" pitchFamily="34" charset="0"/>
              <a:cs typeface="Arial" panose="020B0604020202020204" pitchFamily="34" charset="0"/>
            </a:endParaRPr>
          </a:p>
          <a:p>
            <a:pPr algn="just"/>
            <a:r>
              <a:rPr lang="ru-RU" sz="1600" b="1" dirty="0">
                <a:solidFill>
                  <a:srgbClr val="3163AB"/>
                </a:solidFill>
                <a:latin typeface="Arial" panose="020B0604020202020204" pitchFamily="34" charset="0"/>
                <a:cs typeface="Arial" panose="020B0604020202020204" pitchFamily="34" charset="0"/>
              </a:rPr>
              <a:t>ҚАТЫСУШЫЛАР: </a:t>
            </a:r>
            <a:r>
              <a:rPr lang="ru-RU" sz="1600" dirty="0" err="1">
                <a:latin typeface="Arial" panose="020B0604020202020204" pitchFamily="34" charset="0"/>
                <a:cs typeface="Arial" panose="020B0604020202020204" pitchFamily="34" charset="0"/>
              </a:rPr>
              <a:t>жалпы</a:t>
            </a:r>
            <a:r>
              <a:rPr lang="ru-RU" sz="1600" dirty="0">
                <a:latin typeface="Arial" panose="020B0604020202020204" pitchFamily="34" charset="0"/>
                <a:cs typeface="Arial" panose="020B0604020202020204" pitchFamily="34" charset="0"/>
              </a:rPr>
              <a:t> орта, </a:t>
            </a:r>
            <a:r>
              <a:rPr lang="ru-RU" sz="1600" dirty="0" err="1">
                <a:latin typeface="Arial" panose="020B0604020202020204" pitchFamily="34" charset="0"/>
                <a:cs typeface="Arial" panose="020B0604020202020204" pitchFamily="34" charset="0"/>
              </a:rPr>
              <a:t>қосымша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техникалық</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және</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кәсіптік</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білім</a:t>
            </a:r>
            <a:r>
              <a:rPr lang="ru-RU" sz="1600" dirty="0">
                <a:latin typeface="Arial" panose="020B0604020202020204" pitchFamily="34" charset="0"/>
                <a:cs typeface="Arial" panose="020B0604020202020204" pitchFamily="34" charset="0"/>
              </a:rPr>
              <a:t> беру </a:t>
            </a:r>
            <a:r>
              <a:rPr lang="ru-RU" sz="1600" dirty="0" err="1">
                <a:latin typeface="Arial" panose="020B0604020202020204" pitchFamily="34" charset="0"/>
                <a:cs typeface="Arial" panose="020B0604020202020204" pitchFamily="34" charset="0"/>
              </a:rPr>
              <a:t>ұйымдарының</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білім</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алушылары</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педагогтері</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Қатысушылар</a:t>
            </a:r>
            <a:r>
              <a:rPr lang="ru-RU" sz="1600" dirty="0">
                <a:latin typeface="Arial" panose="020B0604020202020204" pitchFamily="34" charset="0"/>
                <a:cs typeface="Arial" panose="020B0604020202020204" pitchFamily="34" charset="0"/>
              </a:rPr>
              <a:t> саны </a:t>
            </a:r>
            <a:r>
              <a:rPr lang="ru-RU" sz="1600" dirty="0" err="1">
                <a:latin typeface="Arial" panose="020B0604020202020204" pitchFamily="34" charset="0"/>
                <a:cs typeface="Arial" panose="020B0604020202020204" pitchFamily="34" charset="0"/>
              </a:rPr>
              <a:t>ұйымның</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қалауы</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бойынша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анықталады</a:t>
            </a:r>
            <a:endParaRPr lang="ru-RU" sz="1600" dirty="0">
              <a:latin typeface="Arial" panose="020B0604020202020204" pitchFamily="34" charset="0"/>
              <a:cs typeface="Arial" panose="020B0604020202020204" pitchFamily="34" charset="0"/>
            </a:endParaRPr>
          </a:p>
          <a:p>
            <a:pPr algn="just"/>
            <a:r>
              <a:rPr lang="ru-RU" sz="1600" b="1" dirty="0">
                <a:solidFill>
                  <a:srgbClr val="3163AB"/>
                </a:solidFill>
                <a:latin typeface="Arial" panose="020B0604020202020204" pitchFamily="34" charset="0"/>
                <a:cs typeface="Arial" panose="020B0604020202020204" pitchFamily="34" charset="0"/>
              </a:rPr>
              <a:t>ӨТКІЗІЛЕТІН ОРНЫ: </a:t>
            </a:r>
            <a:r>
              <a:rPr lang="ru-RU" sz="1600" dirty="0" err="1">
                <a:latin typeface="Arial" panose="020B0604020202020204" pitchFamily="34" charset="0"/>
                <a:cs typeface="Arial" panose="020B0604020202020204" pitchFamily="34" charset="0"/>
              </a:rPr>
              <a:t>республиканың</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барлық</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елді</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мекендерінің</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жалпы</a:t>
            </a:r>
            <a:r>
              <a:rPr lang="ru-RU" sz="1600" dirty="0">
                <a:latin typeface="Arial" panose="020B0604020202020204" pitchFamily="34" charset="0"/>
                <a:cs typeface="Arial" panose="020B0604020202020204" pitchFamily="34" charset="0"/>
              </a:rPr>
              <a:t> орта, </a:t>
            </a:r>
            <a:r>
              <a:rPr lang="ru-RU" sz="1600" dirty="0" err="1">
                <a:latin typeface="Arial" panose="020B0604020202020204" pitchFamily="34" charset="0"/>
                <a:cs typeface="Arial" panose="020B0604020202020204" pitchFamily="34" charset="0"/>
              </a:rPr>
              <a:t>қосымша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техникалық</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және</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кәсіптік</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білім</a:t>
            </a:r>
            <a:r>
              <a:rPr lang="ru-RU" sz="1600" dirty="0">
                <a:latin typeface="Arial" panose="020B0604020202020204" pitchFamily="34" charset="0"/>
                <a:cs typeface="Arial" panose="020B0604020202020204" pitchFamily="34" charset="0"/>
              </a:rPr>
              <a:t> беру </a:t>
            </a:r>
            <a:r>
              <a:rPr lang="ru-RU" sz="1600" dirty="0" err="1">
                <a:latin typeface="Arial" panose="020B0604020202020204" pitchFamily="34" charset="0"/>
                <a:cs typeface="Arial" panose="020B0604020202020204" pitchFamily="34" charset="0"/>
              </a:rPr>
              <a:t>ұйымдары</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ауа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райы</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жағдайларын</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ескере</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отырып</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өздері</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таңдайды</a:t>
            </a:r>
            <a:endParaRPr lang="ru-RU" sz="1600" dirty="0">
              <a:latin typeface="Arial" panose="020B0604020202020204" pitchFamily="34" charset="0"/>
              <a:cs typeface="Arial" panose="020B0604020202020204" pitchFamily="34" charset="0"/>
            </a:endParaRPr>
          </a:p>
          <a:p>
            <a:pPr algn="just"/>
            <a:r>
              <a:rPr lang="ru-RU" sz="1600" dirty="0" err="1">
                <a:latin typeface="Arial" panose="020B0604020202020204" pitchFamily="34" charset="0"/>
                <a:cs typeface="Arial" panose="020B0604020202020204" pitchFamily="34" charset="0"/>
              </a:rPr>
              <a:t>Іс</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шараның</a:t>
            </a:r>
            <a:r>
              <a:rPr lang="ru-RU" sz="1600" dirty="0">
                <a:latin typeface="Arial" panose="020B0604020202020204" pitchFamily="34" charset="0"/>
                <a:cs typeface="Arial" panose="020B0604020202020204" pitchFamily="34" charset="0"/>
              </a:rPr>
              <a:t> </a:t>
            </a:r>
            <a:r>
              <a:rPr lang="ru-RU" sz="1600" b="1" dirty="0">
                <a:solidFill>
                  <a:srgbClr val="3163AB"/>
                </a:solidFill>
                <a:latin typeface="Arial" panose="020B0604020202020204" pitchFamily="34" charset="0"/>
                <a:cs typeface="Arial" panose="020B0604020202020204" pitchFamily="34" charset="0"/>
              </a:rPr>
              <a:t>АҚПАРАТТЫҚ ЖАРИЯ </a:t>
            </a:r>
            <a:r>
              <a:rPr lang="ru-RU" sz="1600" dirty="0" err="1">
                <a:latin typeface="Arial" panose="020B0604020202020204" pitchFamily="34" charset="0"/>
                <a:cs typeface="Arial" panose="020B0604020202020204" pitchFamily="34" charset="0"/>
              </a:rPr>
              <a:t>етілуін</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әрбір</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білім</a:t>
            </a:r>
            <a:r>
              <a:rPr lang="ru-RU" sz="1600" dirty="0">
                <a:latin typeface="Arial" panose="020B0604020202020204" pitchFamily="34" charset="0"/>
                <a:cs typeface="Arial" panose="020B0604020202020204" pitchFamily="34" charset="0"/>
              </a:rPr>
              <a:t> беру </a:t>
            </a:r>
            <a:r>
              <a:rPr lang="ru-RU" sz="1600" dirty="0" err="1">
                <a:latin typeface="Arial" panose="020B0604020202020204" pitchFamily="34" charset="0"/>
                <a:cs typeface="Arial" panose="020B0604020202020204" pitchFamily="34" charset="0"/>
              </a:rPr>
              <a:t>ұйымы</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бұқаралық</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ақпарат</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құралдарында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және</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әлеуметтік</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желілерде</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позитивті</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ұсыну</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арқылы</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жариялайды</a:t>
            </a:r>
            <a:endParaRPr lang="ru-RU" sz="1600" dirty="0">
              <a:latin typeface="Arial" panose="020B0604020202020204" pitchFamily="34" charset="0"/>
              <a:cs typeface="Arial" panose="020B0604020202020204" pitchFamily="34" charset="0"/>
            </a:endParaRPr>
          </a:p>
          <a:p>
            <a:pPr algn="just"/>
            <a:r>
              <a:rPr lang="en-US"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kk-KZ" sz="1600" dirty="0" err="1">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физкультминутка</a:t>
            </a:r>
            <a:r>
              <a:rPr lang="kk-KZ"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kk-KZ" sz="1600" dirty="0" err="1">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зож</a:t>
            </a:r>
            <a:endParaRPr lang="en-US"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just"/>
            <a:r>
              <a:rPr lang="en-US"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kk-KZ" sz="1600" dirty="0" err="1">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менспроттытаңдаймын</a:t>
            </a:r>
            <a:r>
              <a:rPr lang="kk-KZ"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kk-KZ" sz="1600" dirty="0" err="1">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явыбираюспорт</a:t>
            </a:r>
            <a:endParaRPr lang="kk-KZ"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27" name="Прямоугольник 26"/>
          <p:cNvSpPr/>
          <p:nvPr/>
        </p:nvSpPr>
        <p:spPr>
          <a:xfrm>
            <a:off x="8851220" y="2694123"/>
            <a:ext cx="2310132" cy="400110"/>
          </a:xfrm>
          <a:prstGeom prst="rect">
            <a:avLst/>
          </a:prstGeom>
          <a:solidFill>
            <a:schemeClr val="bg1"/>
          </a:solidFill>
        </p:spPr>
        <p:txBody>
          <a:bodyPr wrap="square">
            <a:spAutoFit/>
          </a:bodyPr>
          <a:lstStyle/>
          <a:p>
            <a:r>
              <a:rPr lang="kk-KZ" sz="2000" b="1" dirty="0">
                <a:solidFill>
                  <a:srgbClr val="002060"/>
                </a:solidFill>
                <a:latin typeface="Oswald" pitchFamily="2" charset="-52"/>
                <a:ea typeface="Tahoma" panose="020B0604030504040204" pitchFamily="34" charset="0"/>
                <a:cs typeface="Tahoma" panose="020B0604030504040204" pitchFamily="34" charset="0"/>
              </a:rPr>
              <a:t>Ұ</a:t>
            </a:r>
            <a:r>
              <a:rPr lang="ru-RU" sz="2000" b="1" dirty="0">
                <a:solidFill>
                  <a:srgbClr val="002060"/>
                </a:solidFill>
                <a:latin typeface="Oswald" pitchFamily="2" charset="-52"/>
                <a:ea typeface="Tahoma" panose="020B0604030504040204" pitchFamily="34" charset="0"/>
                <a:cs typeface="Tahoma" panose="020B0604030504040204" pitchFamily="34" charset="0"/>
              </a:rPr>
              <a:t>СЫНЫЛАДЫ</a:t>
            </a:r>
          </a:p>
        </p:txBody>
      </p:sp>
      <p:pic>
        <p:nvPicPr>
          <p:cNvPr id="3" name="Picture 2" descr="казахский орнамент - Самое интересное в блогах | Шаблоны трафаретов,  Узорчатые образцы, Узоры"/>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rot="16200000">
            <a:off x="-481996" y="518744"/>
            <a:ext cx="1725291" cy="739058"/>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казахский орнамент - Самое интересное в блогах | Шаблоны трафаретов,  Узорчатые образцы, Узоры"/>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rot="16200000">
            <a:off x="-481994" y="2253639"/>
            <a:ext cx="1725291" cy="739058"/>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казахский орнамент - Самое интересное в блогах | Шаблоны трафаретов,  Узорчатые образцы, Узоры"/>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rot="16200000">
            <a:off x="-481995" y="3988534"/>
            <a:ext cx="1725291" cy="73905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скругленные углы 1">
            <a:extLst>
              <a:ext uri="{FF2B5EF4-FFF2-40B4-BE49-F238E27FC236}">
                <a16:creationId xmlns:a16="http://schemas.microsoft.com/office/drawing/2014/main" xmlns="" id="{90355EC6-41D0-9A27-7D80-D86401DE5454}"/>
              </a:ext>
            </a:extLst>
          </p:cNvPr>
          <p:cNvSpPr/>
          <p:nvPr/>
        </p:nvSpPr>
        <p:spPr>
          <a:xfrm>
            <a:off x="1051085" y="860924"/>
            <a:ext cx="10686213" cy="38023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dirty="0" err="1">
                <a:latin typeface="Arial" panose="020B0604020202020204" pitchFamily="34" charset="0"/>
                <a:cs typeface="Arial" panose="020B0604020202020204" pitchFamily="34" charset="0"/>
              </a:rPr>
              <a:t>балалардың</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салауатты</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өмір</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салтын</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насихаттау</a:t>
            </a:r>
            <a:endParaRPr lang="ru-RU" dirty="0">
              <a:latin typeface="Arial" panose="020B0604020202020204" pitchFamily="34" charset="0"/>
              <a:cs typeface="Arial" panose="020B0604020202020204" pitchFamily="34" charset="0"/>
            </a:endParaRPr>
          </a:p>
        </p:txBody>
      </p:sp>
      <p:sp>
        <p:nvSpPr>
          <p:cNvPr id="5" name="Прямоугольник: скругленные углы 4">
            <a:extLst>
              <a:ext uri="{FF2B5EF4-FFF2-40B4-BE49-F238E27FC236}">
                <a16:creationId xmlns:a16="http://schemas.microsoft.com/office/drawing/2014/main" xmlns="" id="{205EB63A-C0CF-B748-F311-D358EC1E4045}"/>
              </a:ext>
            </a:extLst>
          </p:cNvPr>
          <p:cNvSpPr/>
          <p:nvPr/>
        </p:nvSpPr>
        <p:spPr>
          <a:xfrm>
            <a:off x="808584" y="619754"/>
            <a:ext cx="2003384" cy="397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a:latin typeface="Arial" panose="020B0604020202020204" pitchFamily="34" charset="0"/>
                <a:cs typeface="Arial" panose="020B0604020202020204" pitchFamily="34" charset="0"/>
              </a:rPr>
              <a:t>МАҚСАТЫ</a:t>
            </a:r>
            <a:endParaRPr lang="ru-RU" sz="2400" dirty="0">
              <a:latin typeface="Arial" panose="020B0604020202020204" pitchFamily="34" charset="0"/>
              <a:cs typeface="Arial" panose="020B0604020202020204" pitchFamily="34" charset="0"/>
            </a:endParaRPr>
          </a:p>
        </p:txBody>
      </p:sp>
      <p:sp>
        <p:nvSpPr>
          <p:cNvPr id="6" name="Прямоугольник: скругленные углы 5">
            <a:extLst>
              <a:ext uri="{FF2B5EF4-FFF2-40B4-BE49-F238E27FC236}">
                <a16:creationId xmlns:a16="http://schemas.microsoft.com/office/drawing/2014/main" xmlns="" id="{6FC4C2A8-5A07-90DC-9950-582E4CA8BCF7}"/>
              </a:ext>
            </a:extLst>
          </p:cNvPr>
          <p:cNvSpPr/>
          <p:nvPr/>
        </p:nvSpPr>
        <p:spPr>
          <a:xfrm>
            <a:off x="1152937" y="1610975"/>
            <a:ext cx="10686213" cy="9339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Wingdings" panose="05000000000000000000" pitchFamily="2" charset="2"/>
              <a:buChar char="ü"/>
            </a:pPr>
            <a:r>
              <a:rPr lang="ru-RU" sz="1600" dirty="0" err="1">
                <a:latin typeface="Arial" panose="020B0604020202020204" pitchFamily="34" charset="0"/>
                <a:cs typeface="Arial" panose="020B0604020202020204" pitchFamily="34" charset="0"/>
              </a:rPr>
              <a:t>физикалық</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психологиялық</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стресті</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төмендетуге</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ықпал</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ету</a:t>
            </a:r>
            <a:endParaRPr lang="ru-RU"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ru-RU" sz="1600" dirty="0" err="1">
                <a:latin typeface="Arial" panose="020B0604020202020204" pitchFamily="34" charset="0"/>
                <a:cs typeface="Arial" panose="020B0604020202020204" pitchFamily="34" charset="0"/>
              </a:rPr>
              <a:t>оқу</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іс-әрекеті</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процесінде</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шаршаудың</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алдын</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алуға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физикалық</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белсенділікті</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арттыруға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ықпал</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ету</a:t>
            </a:r>
            <a:endParaRPr lang="ru-RU"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ru-RU" sz="1600" dirty="0" err="1">
                <a:latin typeface="Arial" panose="020B0604020202020204" pitchFamily="34" charset="0"/>
                <a:cs typeface="Arial" panose="020B0604020202020204" pitchFamily="34" charset="0"/>
              </a:rPr>
              <a:t>балалардың</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денсаулығын</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сақтау</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мақсатында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жұмыс</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қабілеттілігін</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арттыруға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ықпал</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ету</a:t>
            </a:r>
            <a:endParaRPr lang="ru-RU" sz="1600" dirty="0">
              <a:latin typeface="Arial" panose="020B0604020202020204" pitchFamily="34" charset="0"/>
              <a:cs typeface="Arial" panose="020B0604020202020204" pitchFamily="34" charset="0"/>
            </a:endParaRPr>
          </a:p>
        </p:txBody>
      </p:sp>
      <p:sp>
        <p:nvSpPr>
          <p:cNvPr id="7" name="Прямоугольник: скругленные углы 6">
            <a:extLst>
              <a:ext uri="{FF2B5EF4-FFF2-40B4-BE49-F238E27FC236}">
                <a16:creationId xmlns:a16="http://schemas.microsoft.com/office/drawing/2014/main" xmlns="" id="{2DEF8212-FFB7-D3B0-DB78-0DD24B2F42BB}"/>
              </a:ext>
            </a:extLst>
          </p:cNvPr>
          <p:cNvSpPr/>
          <p:nvPr/>
        </p:nvSpPr>
        <p:spPr>
          <a:xfrm>
            <a:off x="808584" y="1317213"/>
            <a:ext cx="2183998" cy="3802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a:latin typeface="Arial" panose="020B0604020202020204" pitchFamily="34" charset="0"/>
                <a:cs typeface="Arial" panose="020B0604020202020204" pitchFamily="34" charset="0"/>
              </a:rPr>
              <a:t>МІНДЕТТЕРІ</a:t>
            </a:r>
            <a:endParaRPr lang="ru-RU" sz="2400" dirty="0">
              <a:latin typeface="Arial" panose="020B0604020202020204" pitchFamily="34" charset="0"/>
              <a:cs typeface="Arial" panose="020B0604020202020204" pitchFamily="34" charset="0"/>
            </a:endParaRPr>
          </a:p>
        </p:txBody>
      </p:sp>
      <p:pic>
        <p:nvPicPr>
          <p:cNvPr id="10" name="Picture 2" descr="казахский орнамент - Самое интересное в блогах | Шаблоны трафаретов,  Узорчатые образцы, Узоры">
            <a:extLst>
              <a:ext uri="{FF2B5EF4-FFF2-40B4-BE49-F238E27FC236}">
                <a16:creationId xmlns:a16="http://schemas.microsoft.com/office/drawing/2014/main" xmlns="" id="{6C363AC6-1272-6456-B262-1D663BA33344}"/>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rot="16200000">
            <a:off x="-481994" y="5706223"/>
            <a:ext cx="1725291" cy="739058"/>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Полезная физкультура: в столичных реабилитационных центрах проходят занятия  спортом для детей с особенностями здоровья - Департамент труда и социальной  защиты населения города Москвы">
            <a:extLst>
              <a:ext uri="{FF2B5EF4-FFF2-40B4-BE49-F238E27FC236}">
                <a16:creationId xmlns:a16="http://schemas.microsoft.com/office/drawing/2014/main" xmlns="" id="{A29A20A6-836B-29BD-2D33-40A541F2DE7D}"/>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05456" y="2894178"/>
            <a:ext cx="1640025" cy="9184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568161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C:\Users\Администратор\AppData\Local\Microsoft\Windows\Temporary Internet Files\Content.Word\Screenshot_20231102_150002_Lite.jpg"/>
          <p:cNvPicPr>
            <a:picLocks noGrp="1"/>
          </p:cNvPicPr>
          <p:nvPr>
            <p:ph idx="1"/>
          </p:nvPr>
        </p:nvPicPr>
        <p:blipFill>
          <a:blip r:embed="rId2" cstate="print"/>
          <a:srcRect t="60506" r="-150" b="12405"/>
          <a:stretch>
            <a:fillRect/>
          </a:stretch>
        </p:blipFill>
        <p:spPr bwMode="auto">
          <a:xfrm>
            <a:off x="7083188" y="3057098"/>
            <a:ext cx="2605344" cy="1835624"/>
          </a:xfrm>
          <a:prstGeom prst="rect">
            <a:avLst/>
          </a:prstGeom>
          <a:noFill/>
          <a:ln w="9525">
            <a:noFill/>
            <a:miter lim="800000"/>
            <a:headEnd/>
            <a:tailEnd/>
          </a:ln>
        </p:spPr>
      </p:pic>
      <p:pic>
        <p:nvPicPr>
          <p:cNvPr id="5" name="Рисунок 4" descr="C:\Users\Администратор\AppData\Local\Microsoft\Windows\Temporary Internet Files\Content.Word\Screenshot_20231102_150026_Lite.jpg"/>
          <p:cNvPicPr/>
          <p:nvPr/>
        </p:nvPicPr>
        <p:blipFill>
          <a:blip r:embed="rId3" cstate="print"/>
          <a:srcRect t="47396" b="26432"/>
          <a:stretch>
            <a:fillRect/>
          </a:stretch>
        </p:blipFill>
        <p:spPr bwMode="auto">
          <a:xfrm>
            <a:off x="3648757" y="439117"/>
            <a:ext cx="2792730" cy="2240280"/>
          </a:xfrm>
          <a:prstGeom prst="rect">
            <a:avLst/>
          </a:prstGeom>
          <a:noFill/>
          <a:ln w="9525">
            <a:noFill/>
            <a:miter lim="800000"/>
            <a:headEnd/>
            <a:tailEnd/>
          </a:ln>
        </p:spPr>
      </p:pic>
      <p:pic>
        <p:nvPicPr>
          <p:cNvPr id="6" name="Рисунок 5" descr="C:\Users\Администратор\AppData\Local\Microsoft\Windows\Temporary Internet Files\Content.Word\Screenshot_20231102_150131_Lite.jpg"/>
          <p:cNvPicPr/>
          <p:nvPr/>
        </p:nvPicPr>
        <p:blipFill>
          <a:blip r:embed="rId4" cstate="print"/>
          <a:srcRect t="47266" r="-87" b="27474"/>
          <a:stretch>
            <a:fillRect/>
          </a:stretch>
        </p:blipFill>
        <p:spPr bwMode="auto">
          <a:xfrm>
            <a:off x="6895901" y="414380"/>
            <a:ext cx="3204210" cy="2125980"/>
          </a:xfrm>
          <a:prstGeom prst="rect">
            <a:avLst/>
          </a:prstGeom>
          <a:noFill/>
          <a:ln w="9525">
            <a:noFill/>
            <a:miter lim="800000"/>
            <a:headEnd/>
            <a:tailEnd/>
          </a:ln>
        </p:spPr>
      </p:pic>
      <p:pic>
        <p:nvPicPr>
          <p:cNvPr id="7" name="Рисунок 6" descr="C:\Users\Администратор\AppData\Local\Microsoft\Windows\Temporary Internet Files\Content.Word\Screenshot_20231102_150056_Lite.jpg"/>
          <p:cNvPicPr/>
          <p:nvPr/>
        </p:nvPicPr>
        <p:blipFill>
          <a:blip r:embed="rId5" cstate="print"/>
          <a:srcRect t="47526" r="6095" b="26823"/>
          <a:stretch>
            <a:fillRect/>
          </a:stretch>
        </p:blipFill>
        <p:spPr bwMode="auto">
          <a:xfrm>
            <a:off x="668739" y="3057098"/>
            <a:ext cx="2927701" cy="1951630"/>
          </a:xfrm>
          <a:prstGeom prst="rect">
            <a:avLst/>
          </a:prstGeom>
          <a:noFill/>
          <a:ln w="9525">
            <a:noFill/>
            <a:miter lim="800000"/>
            <a:headEnd/>
            <a:tailEnd/>
          </a:ln>
        </p:spPr>
      </p:pic>
      <p:pic>
        <p:nvPicPr>
          <p:cNvPr id="8" name="Рисунок 7" descr="C:\Users\Администратор\AppData\Local\Microsoft\Windows\Temporary Internet Files\Content.Word\Screenshot_20231102_150108_Lite.jpg"/>
          <p:cNvPicPr/>
          <p:nvPr/>
        </p:nvPicPr>
        <p:blipFill>
          <a:blip r:embed="rId6" cstate="print"/>
          <a:srcRect t="47154" r="-16" b="26504"/>
          <a:stretch>
            <a:fillRect/>
          </a:stretch>
        </p:blipFill>
        <p:spPr bwMode="auto">
          <a:xfrm>
            <a:off x="3930554" y="3057098"/>
            <a:ext cx="2286227" cy="1863772"/>
          </a:xfrm>
          <a:prstGeom prst="rect">
            <a:avLst/>
          </a:prstGeom>
          <a:noFill/>
          <a:ln w="9525">
            <a:noFill/>
            <a:miter lim="800000"/>
            <a:headEnd/>
            <a:tailEnd/>
          </a:ln>
        </p:spPr>
      </p:pic>
      <p:pic>
        <p:nvPicPr>
          <p:cNvPr id="9" name="Рисунок 8" descr="C:\Users\Администратор\AppData\Local\Microsoft\Windows\Temporary Internet Files\Content.Word\Screenshot_20231102_145950_Lite.jpg"/>
          <p:cNvPicPr/>
          <p:nvPr/>
        </p:nvPicPr>
        <p:blipFill>
          <a:blip r:embed="rId7" cstate="print"/>
          <a:srcRect t="42318" r="12229" b="13346"/>
          <a:stretch>
            <a:fillRect/>
          </a:stretch>
        </p:blipFill>
        <p:spPr bwMode="auto">
          <a:xfrm>
            <a:off x="709683" y="436727"/>
            <a:ext cx="2357338" cy="2468198"/>
          </a:xfrm>
          <a:prstGeom prst="rect">
            <a:avLst/>
          </a:prstGeom>
          <a:noFill/>
          <a:ln w="9525">
            <a:noFill/>
            <a:miter lim="800000"/>
            <a:headEnd/>
            <a:tailEnd/>
          </a:ln>
        </p:spPr>
      </p:pic>
      <p:sp>
        <p:nvSpPr>
          <p:cNvPr id="70657" name="Rectangle 1"/>
          <p:cNvSpPr>
            <a:spLocks noChangeArrowheads="1"/>
          </p:cNvSpPr>
          <p:nvPr/>
        </p:nvSpPr>
        <p:spPr bwMode="auto">
          <a:xfrm>
            <a:off x="218365" y="5221658"/>
            <a:ext cx="10426829"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Calibri" charset="-52"/>
                <a:cs typeface="Times New Roman" pitchFamily="18" charset="0"/>
                <a:hlinkClick r:id="rId8"/>
              </a:rPr>
              <a:t>https://www.facebook.com/100057494752708/posts/pfbid0ZnVAJ1dwfe9rxbtZqTKVwHpEfg12L8znenVHVdjnyWYcELLinTNE1dK5g4RrmuHAl/?app=fbl</a:t>
            </a:r>
            <a:endParaRPr kumimoji="0" lang="kk-KZ"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5910" y="464025"/>
            <a:ext cx="8693624" cy="1105468"/>
          </a:xfrm>
        </p:spPr>
        <p:txBody>
          <a:bodyPr>
            <a:normAutofit fontScale="90000"/>
          </a:bodyPr>
          <a:lstStyle/>
          <a:p>
            <a:pPr algn="ctr"/>
            <a:r>
              <a:rPr lang="kk-KZ" dirty="0" smtClean="0">
                <a:solidFill>
                  <a:schemeClr val="tx1"/>
                </a:solidFill>
                <a:latin typeface="Times New Roman" pitchFamily="18" charset="0"/>
                <a:cs typeface="Times New Roman" pitchFamily="18" charset="0"/>
              </a:rPr>
              <a:t>Сенбілік. Мектеп ауласында тазалық жұмыстары, ретке келтіру</a:t>
            </a:r>
            <a:r>
              <a:rPr lang="kk-KZ" dirty="0" smtClean="0"/>
              <a:t>.</a:t>
            </a:r>
            <a:endParaRPr lang="ru-RU" dirty="0"/>
          </a:p>
        </p:txBody>
      </p:sp>
      <p:pic>
        <p:nvPicPr>
          <p:cNvPr id="19458" name="Picture 2"/>
          <p:cNvPicPr>
            <a:picLocks noGrp="1" noChangeAspect="1" noChangeArrowheads="1"/>
          </p:cNvPicPr>
          <p:nvPr>
            <p:ph idx="1"/>
          </p:nvPr>
        </p:nvPicPr>
        <p:blipFill>
          <a:blip r:embed="rId2" cstate="print"/>
          <a:srcRect/>
          <a:stretch>
            <a:fillRect/>
          </a:stretch>
        </p:blipFill>
        <p:spPr bwMode="auto">
          <a:xfrm>
            <a:off x="9031221" y="1709741"/>
            <a:ext cx="2642558" cy="3972198"/>
          </a:xfrm>
          <a:prstGeom prst="rect">
            <a:avLst/>
          </a:prstGeom>
          <a:noFill/>
          <a:ln w="9525">
            <a:noFill/>
            <a:miter lim="800000"/>
            <a:headEnd/>
            <a:tailEnd/>
          </a:ln>
          <a:effectLst/>
        </p:spPr>
      </p:pic>
      <p:pic>
        <p:nvPicPr>
          <p:cNvPr id="19459" name="Picture 3"/>
          <p:cNvPicPr>
            <a:picLocks noChangeAspect="1" noChangeArrowheads="1"/>
          </p:cNvPicPr>
          <p:nvPr/>
        </p:nvPicPr>
        <p:blipFill>
          <a:blip r:embed="rId3" cstate="print"/>
          <a:srcRect/>
          <a:stretch>
            <a:fillRect/>
          </a:stretch>
        </p:blipFill>
        <p:spPr bwMode="auto">
          <a:xfrm>
            <a:off x="5878657" y="2426005"/>
            <a:ext cx="2270233" cy="3097871"/>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754628" y="2414476"/>
            <a:ext cx="2094762" cy="3011214"/>
          </a:xfrm>
          <a:prstGeom prst="rect">
            <a:avLst/>
          </a:prstGeom>
          <a:noFill/>
          <a:ln w="9525">
            <a:noFill/>
            <a:miter lim="800000"/>
            <a:headEnd/>
            <a:tailEnd/>
          </a:ln>
          <a:effectLst/>
        </p:spPr>
      </p:pic>
      <p:pic>
        <p:nvPicPr>
          <p:cNvPr id="6" name="Picture 2"/>
          <p:cNvPicPr>
            <a:picLocks noChangeAspect="1" noChangeArrowheads="1"/>
          </p:cNvPicPr>
          <p:nvPr/>
        </p:nvPicPr>
        <p:blipFill>
          <a:blip r:embed="rId5" cstate="print"/>
          <a:srcRect/>
          <a:stretch>
            <a:fillRect/>
          </a:stretch>
        </p:blipFill>
        <p:spPr bwMode="auto">
          <a:xfrm>
            <a:off x="3328641" y="2416596"/>
            <a:ext cx="2333297" cy="3042744"/>
          </a:xfrm>
          <a:prstGeom prst="rect">
            <a:avLst/>
          </a:prstGeom>
          <a:noFill/>
          <a:ln w="9525">
            <a:noFill/>
            <a:miter lim="800000"/>
            <a:headEnd/>
            <a:tailEnd/>
          </a:ln>
          <a:effectLst/>
        </p:spPr>
      </p:pic>
      <p:sp>
        <p:nvSpPr>
          <p:cNvPr id="7" name="Прямоугольник 6"/>
          <p:cNvSpPr/>
          <p:nvPr/>
        </p:nvSpPr>
        <p:spPr>
          <a:xfrm>
            <a:off x="627797" y="5806070"/>
            <a:ext cx="8407020" cy="800219"/>
          </a:xfrm>
          <a:prstGeom prst="rect">
            <a:avLst/>
          </a:prstGeom>
        </p:spPr>
        <p:txBody>
          <a:bodyPr wrap="square">
            <a:spAutoFit/>
          </a:bodyPr>
          <a:lstStyle/>
          <a:p>
            <a:r>
              <a:rPr lang="en-US" sz="1400" dirty="0" smtClean="0">
                <a:latin typeface="Times New Roman" pitchFamily="18" charset="0"/>
                <a:cs typeface="Times New Roman" pitchFamily="18" charset="0"/>
                <a:hlinkClick r:id="rId6"/>
              </a:rPr>
              <a:t>https://www.facebook.com/100086463552921/posts/pfbid02tN4WxWi2TU9hhWB3BMc1oinrQ87midZLdzsHuGwDqgpVSAbLZiPreX2VUaufMwgwl/?app=fbl</a:t>
            </a:r>
            <a:endParaRPr lang="kk-KZ" sz="1400" dirty="0" smtClean="0">
              <a:latin typeface="Times New Roman" pitchFamily="18" charset="0"/>
              <a:cs typeface="Times New Roman" pitchFamily="18" charset="0"/>
            </a:endParaRPr>
          </a:p>
          <a:p>
            <a:endParaRPr lang="ru-RU"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5448" y="172873"/>
            <a:ext cx="9176350" cy="454925"/>
          </a:xfrm>
        </p:spPr>
        <p:txBody>
          <a:bodyPr>
            <a:normAutofit fontScale="90000"/>
          </a:bodyPr>
          <a:lstStyle/>
          <a:p>
            <a:pPr algn="ctr"/>
            <a:r>
              <a:rPr lang="ru-RU" sz="2400" dirty="0" err="1" smtClean="0">
                <a:solidFill>
                  <a:schemeClr val="tx1"/>
                </a:solidFill>
                <a:latin typeface="Times New Roman" pitchFamily="18" charset="0"/>
                <a:cs typeface="Times New Roman" pitchFamily="18" charset="0"/>
              </a:rPr>
              <a:t>Республикалық бірыңғай </a:t>
            </a:r>
            <a:r>
              <a:rPr lang="ru-RU" sz="2400" dirty="0" smtClean="0">
                <a:solidFill>
                  <a:schemeClr val="tx1"/>
                </a:solidFill>
                <a:latin typeface="Times New Roman" pitchFamily="18" charset="0"/>
                <a:cs typeface="Times New Roman" pitchFamily="18" charset="0"/>
              </a:rPr>
              <a:t>«</a:t>
            </a:r>
            <a:r>
              <a:rPr lang="ru-RU" sz="2400" dirty="0" err="1" smtClean="0">
                <a:solidFill>
                  <a:schemeClr val="tx1"/>
                </a:solidFill>
                <a:latin typeface="Times New Roman" pitchFamily="18" charset="0"/>
                <a:cs typeface="Times New Roman" pitchFamily="18" charset="0"/>
              </a:rPr>
              <a:t>Жас</a:t>
            </a:r>
            <a:r>
              <a:rPr lang="ru-RU" sz="2400" dirty="0" smtClean="0">
                <a:solidFill>
                  <a:schemeClr val="tx1"/>
                </a:solidFill>
                <a:latin typeface="Times New Roman" pitchFamily="18" charset="0"/>
                <a:cs typeface="Times New Roman" pitchFamily="18" charset="0"/>
              </a:rPr>
              <a:t> </a:t>
            </a:r>
            <a:r>
              <a:rPr lang="ru-RU" sz="2400" dirty="0" err="1" smtClean="0">
                <a:solidFill>
                  <a:schemeClr val="tx1"/>
                </a:solidFill>
                <a:latin typeface="Times New Roman" pitchFamily="18" charset="0"/>
                <a:cs typeface="Times New Roman" pitchFamily="18" charset="0"/>
              </a:rPr>
              <a:t>ұлан» </a:t>
            </a:r>
            <a:r>
              <a:rPr lang="ru-RU" sz="2400" dirty="0" smtClean="0">
                <a:solidFill>
                  <a:schemeClr val="tx1"/>
                </a:solidFill>
                <a:latin typeface="Times New Roman" pitchFamily="18" charset="0"/>
                <a:cs typeface="Times New Roman" pitchFamily="18" charset="0"/>
              </a:rPr>
              <a:t>«</a:t>
            </a:r>
            <a:r>
              <a:rPr lang="ru-RU" sz="2400" dirty="0" err="1" smtClean="0">
                <a:solidFill>
                  <a:schemeClr val="tx1"/>
                </a:solidFill>
                <a:latin typeface="Times New Roman" pitchFamily="18" charset="0"/>
                <a:cs typeface="Times New Roman" pitchFamily="18" charset="0"/>
              </a:rPr>
              <a:t>Жас</a:t>
            </a:r>
            <a:r>
              <a:rPr lang="ru-RU" sz="2400" dirty="0" smtClean="0">
                <a:solidFill>
                  <a:schemeClr val="tx1"/>
                </a:solidFill>
                <a:latin typeface="Times New Roman" pitchFamily="18" charset="0"/>
                <a:cs typeface="Times New Roman" pitchFamily="18" charset="0"/>
              </a:rPr>
              <a:t> </a:t>
            </a:r>
            <a:r>
              <a:rPr lang="ru-RU" sz="2400" dirty="0" err="1" smtClean="0">
                <a:solidFill>
                  <a:schemeClr val="tx1"/>
                </a:solidFill>
                <a:latin typeface="Times New Roman" pitchFamily="18" charset="0"/>
                <a:cs typeface="Times New Roman" pitchFamily="18" charset="0"/>
              </a:rPr>
              <a:t>қыран» ұйымына қабылдау салтанатты</a:t>
            </a:r>
            <a:r>
              <a:rPr lang="ru-RU" sz="2400" dirty="0" smtClean="0">
                <a:solidFill>
                  <a:schemeClr val="tx1"/>
                </a:solidFill>
                <a:latin typeface="Times New Roman" pitchFamily="18" charset="0"/>
                <a:cs typeface="Times New Roman" pitchFamily="18" charset="0"/>
              </a:rPr>
              <a:t> </a:t>
            </a:r>
            <a:r>
              <a:rPr lang="ru-RU" sz="2400" dirty="0" err="1" smtClean="0">
                <a:solidFill>
                  <a:schemeClr val="tx1"/>
                </a:solidFill>
                <a:latin typeface="Times New Roman" pitchFamily="18" charset="0"/>
                <a:cs typeface="Times New Roman" pitchFamily="18" charset="0"/>
              </a:rPr>
              <a:t>рәсімі</a:t>
            </a:r>
            <a:endParaRPr lang="ru-RU" sz="2400" dirty="0">
              <a:solidFill>
                <a:schemeClr val="tx1"/>
              </a:solidFill>
              <a:latin typeface="Times New Roman" pitchFamily="18" charset="0"/>
              <a:cs typeface="Times New Roman" pitchFamily="18" charset="0"/>
            </a:endParaRPr>
          </a:p>
        </p:txBody>
      </p:sp>
      <p:sp>
        <p:nvSpPr>
          <p:cNvPr id="5" name="Прямоугольник 4"/>
          <p:cNvSpPr/>
          <p:nvPr/>
        </p:nvSpPr>
        <p:spPr>
          <a:xfrm>
            <a:off x="354842" y="1041023"/>
            <a:ext cx="5718411" cy="5816977"/>
          </a:xfrm>
          <a:prstGeom prst="rect">
            <a:avLst/>
          </a:prstGeom>
        </p:spPr>
        <p:txBody>
          <a:bodyPr wrap="square">
            <a:spAutoFit/>
          </a:bodyPr>
          <a:lstStyle/>
          <a:p>
            <a:r>
              <a:rPr lang="ru-RU" sz="1600" dirty="0" smtClean="0">
                <a:solidFill>
                  <a:srgbClr val="262626"/>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2023 </a:t>
            </a:r>
            <a:r>
              <a:rPr lang="ru-RU" sz="1600" dirty="0" err="1" smtClean="0">
                <a:latin typeface="Times New Roman" pitchFamily="18" charset="0"/>
                <a:cs typeface="Times New Roman" pitchFamily="18" charset="0"/>
              </a:rPr>
              <a:t>жылы</a:t>
            </a:r>
            <a:r>
              <a:rPr lang="ru-RU" sz="1600" dirty="0" smtClean="0">
                <a:latin typeface="Times New Roman" pitchFamily="18" charset="0"/>
                <a:cs typeface="Times New Roman" pitchFamily="18" charset="0"/>
              </a:rPr>
              <a:t> 25 </a:t>
            </a:r>
            <a:r>
              <a:rPr lang="ru-RU" sz="1600" dirty="0" err="1" smtClean="0">
                <a:latin typeface="Times New Roman" pitchFamily="18" charset="0"/>
                <a:cs typeface="Times New Roman" pitchFamily="18" charset="0"/>
              </a:rPr>
              <a:t>қазан күні Қазақстан Республикасының күніне орай</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Жас</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Ұлан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Жас</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Қыран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Республикалық бірыңғай балалар</a:t>
            </a:r>
            <a:r>
              <a:rPr lang="ru-RU" sz="1600" dirty="0" smtClean="0">
                <a:latin typeface="Times New Roman" pitchFamily="18" charset="0"/>
                <a:cs typeface="Times New Roman" pitchFamily="18" charset="0"/>
              </a:rPr>
              <a:t> мен </a:t>
            </a:r>
            <a:r>
              <a:rPr lang="ru-RU" sz="1600" dirty="0" err="1" smtClean="0">
                <a:latin typeface="Times New Roman" pitchFamily="18" charset="0"/>
                <a:cs typeface="Times New Roman" pitchFamily="18" charset="0"/>
              </a:rPr>
              <a:t>жасөспірімдер ұйымы қатарына қабылдауға арналған салтанатты</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іс-шара</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өткізілді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Іс-шара</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мақсаты </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Еліміздің нағыз патриоттары</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өзгерістерден қамықпайтын еңбекке құмар, білімге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құштар, өзін-өзі жетілдіруге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үнемі ұмтылатын, өршіл, қайсар, дәстүрімізді, ұлттық және жалпы</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адамзаттық құндылықтарымызды қастерлейтін, рухани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дүниесі кең азаматтарды</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тәрбиелеу.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Ұйымға қабылданған әр оқушы өзіне жүктеліп отырған міндеттерді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өзін-өзі тәрбиелеуге, ұлттық құндылықтарды бағалай білуге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өз бетімен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білімін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толықтыруға, Тәуелсіз еліміздің Рәміздерін құрметтеп, Отанымыздың нағыз </a:t>
            </a:r>
            <a:r>
              <a:rPr lang="ru-RU" sz="1600" dirty="0" smtClean="0">
                <a:latin typeface="Times New Roman" pitchFamily="18" charset="0"/>
                <a:cs typeface="Times New Roman" pitchFamily="18" charset="0"/>
              </a:rPr>
              <a:t>патриоты болу </a:t>
            </a:r>
            <a:r>
              <a:rPr lang="ru-RU" sz="1600" dirty="0" err="1" smtClean="0">
                <a:latin typeface="Times New Roman" pitchFamily="18" charset="0"/>
                <a:cs typeface="Times New Roman" pitchFamily="18" charset="0"/>
              </a:rPr>
              <a:t>керек</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екенін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сезінеді</a:t>
            </a:r>
            <a:r>
              <a:rPr lang="ru-RU" sz="1600" dirty="0" smtClean="0">
                <a:latin typeface="Times New Roman" pitchFamily="18" charset="0"/>
                <a:cs typeface="Times New Roman" pitchFamily="18" charset="0"/>
              </a:rPr>
              <a:t>. «Ел </a:t>
            </a:r>
            <a:r>
              <a:rPr lang="ru-RU" sz="1600" dirty="0" err="1" smtClean="0">
                <a:latin typeface="Times New Roman" pitchFamily="18" charset="0"/>
                <a:cs typeface="Times New Roman" pitchFamily="18" charset="0"/>
              </a:rPr>
              <a:t>болашағы білімді</a:t>
            </a:r>
            <a:r>
              <a:rPr lang="ru-RU" sz="1600" dirty="0" smtClean="0">
                <a:latin typeface="Times New Roman" pitchFamily="18" charset="0"/>
                <a:cs typeface="Times New Roman" pitchFamily="18" charset="0"/>
              </a:rPr>
              <a:t> де </a:t>
            </a:r>
            <a:r>
              <a:rPr lang="ru-RU" sz="1600" dirty="0" err="1" smtClean="0">
                <a:latin typeface="Times New Roman" pitchFamily="18" charset="0"/>
                <a:cs typeface="Times New Roman" pitchFamily="18" charset="0"/>
              </a:rPr>
              <a:t>білікті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салауатты</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өмір салтын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ұстанған жастар</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Осыған байланысты</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мектепішілік</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Республикалық біріңғай </a:t>
            </a:r>
            <a:r>
              <a:rPr lang="ru-RU" sz="1600" dirty="0" smtClean="0">
                <a:latin typeface="Times New Roman" pitchFamily="18" charset="0"/>
                <a:cs typeface="Times New Roman" pitchFamily="18" charset="0"/>
              </a:rPr>
              <a:t>«</a:t>
            </a:r>
            <a:r>
              <a:rPr lang="ru-RU" sz="1600" dirty="0" err="1" smtClean="0">
                <a:latin typeface="Times New Roman" pitchFamily="18" charset="0"/>
                <a:cs typeface="Times New Roman" pitchFamily="18" charset="0"/>
              </a:rPr>
              <a:t>Жас</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ұлан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Жас</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қыран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ұйымына қабылдау салтанатты</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рәсімінде ұйымға қабылданушы білім</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алушылар</a:t>
            </a:r>
            <a:r>
              <a:rPr lang="ru-RU" sz="1600" dirty="0" smtClean="0">
                <a:latin typeface="Times New Roman" pitchFamily="18" charset="0"/>
                <a:cs typeface="Times New Roman" pitchFamily="18" charset="0"/>
              </a:rPr>
              <a:t> АНТ </a:t>
            </a:r>
            <a:r>
              <a:rPr lang="ru-RU" sz="1600" dirty="0" err="1" smtClean="0">
                <a:latin typeface="Times New Roman" pitchFamily="18" charset="0"/>
                <a:cs typeface="Times New Roman" pitchFamily="18" charset="0"/>
              </a:rPr>
              <a:t>қабылдады</a:t>
            </a:r>
            <a:r>
              <a:rPr lang="ru-RU" sz="1600" dirty="0" smtClean="0">
                <a:latin typeface="Times New Roman" pitchFamily="18" charset="0"/>
                <a:cs typeface="Times New Roman" pitchFamily="18" charset="0"/>
              </a:rPr>
              <a:t>. Галстук </a:t>
            </a:r>
            <a:r>
              <a:rPr lang="ru-RU" sz="1600" dirty="0" err="1" smtClean="0">
                <a:latin typeface="Times New Roman" pitchFamily="18" charset="0"/>
                <a:cs typeface="Times New Roman" pitchFamily="18" charset="0"/>
              </a:rPr>
              <a:t>байлау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рәсімін мектеп</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әкімшілігі және ұлағатты ұстаздар </a:t>
            </a:r>
            <a:r>
              <a:rPr lang="ru-RU" sz="1600" dirty="0" smtClean="0">
                <a:latin typeface="Times New Roman" pitchFamily="18" charset="0"/>
                <a:cs typeface="Times New Roman" pitchFamily="18" charset="0"/>
              </a:rPr>
              <a:t>мен  </a:t>
            </a:r>
            <a:r>
              <a:rPr lang="ru-RU" sz="1600" dirty="0" err="1" smtClean="0">
                <a:latin typeface="Times New Roman" pitchFamily="18" charset="0"/>
                <a:cs typeface="Times New Roman" pitchFamily="18" charset="0"/>
              </a:rPr>
              <a:t>өзін-өзі басқару ұйымының </a:t>
            </a:r>
            <a:r>
              <a:rPr lang="ru-RU" sz="1600" dirty="0" smtClean="0">
                <a:latin typeface="Times New Roman" pitchFamily="18" charset="0"/>
                <a:cs typeface="Times New Roman" pitchFamily="18" charset="0"/>
              </a:rPr>
              <a:t>фракция </a:t>
            </a:r>
            <a:r>
              <a:rPr lang="ru-RU" sz="1600" dirty="0" err="1" smtClean="0">
                <a:latin typeface="Times New Roman" pitchFamily="18" charset="0"/>
                <a:cs typeface="Times New Roman" pitchFamily="18" charset="0"/>
              </a:rPr>
              <a:t>мүшелері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Елтаңбамыз ажарлы</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Әнұранымыз әуенді, асқақ </a:t>
            </a:r>
            <a:r>
              <a:rPr lang="ru-RU" sz="1600" dirty="0" smtClean="0">
                <a:latin typeface="Times New Roman" pitchFamily="18" charset="0"/>
                <a:cs typeface="Times New Roman" pitchFamily="18" charset="0"/>
              </a:rPr>
              <a:t>бола </a:t>
            </a:r>
            <a:r>
              <a:rPr lang="ru-RU" sz="1600" dirty="0" err="1" smtClean="0">
                <a:latin typeface="Times New Roman" pitchFamily="18" charset="0"/>
                <a:cs typeface="Times New Roman" pitchFamily="18" charset="0"/>
              </a:rPr>
              <a:t>берсін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Еліміздің, елдігіміздің белгісі-көгілдір, Туымыз</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көкте қалықтап желбірей</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берсін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деп</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білім</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алушыларға сәттілік тіледі</a:t>
            </a:r>
            <a:r>
              <a:rPr lang="ru-RU" sz="2000" dirty="0" smtClean="0">
                <a:latin typeface="-apple-system"/>
              </a:rPr>
              <a:t>.</a:t>
            </a:r>
            <a:endParaRPr lang="ru-RU" sz="2000" dirty="0"/>
          </a:p>
        </p:txBody>
      </p:sp>
      <p:pic>
        <p:nvPicPr>
          <p:cNvPr id="6" name="Picture 1"/>
          <p:cNvPicPr>
            <a:picLocks noChangeAspect="1" noChangeArrowheads="1"/>
          </p:cNvPicPr>
          <p:nvPr/>
        </p:nvPicPr>
        <p:blipFill>
          <a:blip r:embed="rId2" cstate="print"/>
          <a:srcRect/>
          <a:stretch>
            <a:fillRect/>
          </a:stretch>
        </p:blipFill>
        <p:spPr bwMode="auto">
          <a:xfrm>
            <a:off x="6262204" y="1109233"/>
            <a:ext cx="5502166" cy="533251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kk-KZ" dirty="0" smtClean="0"/>
              <a:t>21қазан мектеп президентін сайлау.</a:t>
            </a:r>
            <a:endParaRPr lang="ru-RU" dirty="0"/>
          </a:p>
        </p:txBody>
      </p:sp>
      <p:pic>
        <p:nvPicPr>
          <p:cNvPr id="6" name="Picture 1"/>
          <p:cNvPicPr>
            <a:picLocks noGrp="1" noChangeAspect="1" noChangeArrowheads="1"/>
          </p:cNvPicPr>
          <p:nvPr>
            <p:ph idx="1"/>
          </p:nvPr>
        </p:nvPicPr>
        <p:blipFill>
          <a:blip r:embed="rId2" cstate="print"/>
          <a:srcRect t="27855" b="26462"/>
          <a:stretch>
            <a:fillRect/>
          </a:stretch>
        </p:blipFill>
        <p:spPr bwMode="auto">
          <a:xfrm>
            <a:off x="1213794" y="2174236"/>
            <a:ext cx="3921442" cy="3881437"/>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5800300" y="2279176"/>
            <a:ext cx="3098040" cy="37872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4757" y="173577"/>
            <a:ext cx="9409302" cy="1320800"/>
          </a:xfrm>
        </p:spPr>
        <p:txBody>
          <a:bodyPr>
            <a:normAutofit/>
          </a:bodyPr>
          <a:lstStyle/>
          <a:p>
            <a:r>
              <a:rPr lang="kk-KZ" sz="2000" dirty="0" smtClean="0">
                <a:solidFill>
                  <a:schemeClr val="tx1"/>
                </a:solidFill>
                <a:latin typeface="Times New Roman" pitchFamily="18" charset="0"/>
                <a:cs typeface="Times New Roman" pitchFamily="18" charset="0"/>
              </a:rPr>
              <a:t>Дебат клубы “Сыбайлас жемқорлық- қоғам дерті”Сыбайлас жемқорлықтың алдын алу.Сыбайлас жемқорлық ұғымын және осы құбылысқа қарсы күрестің негізгі бағыттарын оқушылар арасында талқылау.</a:t>
            </a:r>
            <a:endParaRPr lang="ru-RU" sz="2000" dirty="0">
              <a:solidFill>
                <a:schemeClr val="tx1"/>
              </a:solidFill>
              <a:latin typeface="Times New Roman" pitchFamily="18" charset="0"/>
              <a:cs typeface="Times New Roman" pitchFamily="18" charset="0"/>
            </a:endParaRPr>
          </a:p>
        </p:txBody>
      </p:sp>
      <p:pic>
        <p:nvPicPr>
          <p:cNvPr id="29698" name="Picture 2"/>
          <p:cNvPicPr>
            <a:picLocks noGrp="1" noChangeAspect="1" noChangeArrowheads="1"/>
          </p:cNvPicPr>
          <p:nvPr>
            <p:ph idx="1"/>
          </p:nvPr>
        </p:nvPicPr>
        <p:blipFill>
          <a:blip r:embed="rId2" cstate="print"/>
          <a:srcRect t="24077" r="-7669"/>
          <a:stretch>
            <a:fillRect/>
          </a:stretch>
        </p:blipFill>
        <p:spPr bwMode="auto">
          <a:xfrm>
            <a:off x="8568912" y="3336877"/>
            <a:ext cx="2002219" cy="2049517"/>
          </a:xfrm>
          <a:prstGeom prst="rect">
            <a:avLst/>
          </a:prstGeom>
          <a:noFill/>
          <a:ln w="9525">
            <a:noFill/>
            <a:miter lim="800000"/>
            <a:headEnd/>
            <a:tailEnd/>
          </a:ln>
          <a:effectLst/>
        </p:spPr>
      </p:pic>
      <p:pic>
        <p:nvPicPr>
          <p:cNvPr id="29699" name="Picture 3"/>
          <p:cNvPicPr>
            <a:picLocks noChangeAspect="1" noChangeArrowheads="1"/>
          </p:cNvPicPr>
          <p:nvPr/>
        </p:nvPicPr>
        <p:blipFill>
          <a:blip r:embed="rId3" cstate="print"/>
          <a:srcRect t="11832" r="101"/>
          <a:stretch>
            <a:fillRect/>
          </a:stretch>
        </p:blipFill>
        <p:spPr bwMode="auto">
          <a:xfrm>
            <a:off x="828511" y="3834551"/>
            <a:ext cx="1907627" cy="2128345"/>
          </a:xfrm>
          <a:prstGeom prst="rect">
            <a:avLst/>
          </a:prstGeom>
          <a:noFill/>
          <a:ln w="9525">
            <a:noFill/>
            <a:miter lim="800000"/>
            <a:headEnd/>
            <a:tailEnd/>
          </a:ln>
          <a:effectLst/>
        </p:spPr>
      </p:pic>
      <p:pic>
        <p:nvPicPr>
          <p:cNvPr id="29701" name="Picture 5"/>
          <p:cNvPicPr>
            <a:picLocks noChangeAspect="1" noChangeArrowheads="1"/>
          </p:cNvPicPr>
          <p:nvPr/>
        </p:nvPicPr>
        <p:blipFill>
          <a:blip r:embed="rId4" cstate="print"/>
          <a:srcRect t="18571"/>
          <a:stretch>
            <a:fillRect/>
          </a:stretch>
        </p:blipFill>
        <p:spPr bwMode="auto">
          <a:xfrm>
            <a:off x="8335253" y="966402"/>
            <a:ext cx="2017985" cy="2096814"/>
          </a:xfrm>
          <a:prstGeom prst="rect">
            <a:avLst/>
          </a:prstGeom>
          <a:noFill/>
          <a:ln w="9525">
            <a:noFill/>
            <a:miter lim="800000"/>
            <a:headEnd/>
            <a:tailEnd/>
          </a:ln>
          <a:effectLst/>
        </p:spPr>
      </p:pic>
      <p:pic>
        <p:nvPicPr>
          <p:cNvPr id="29702" name="Picture 6"/>
          <p:cNvPicPr>
            <a:picLocks noChangeAspect="1" noChangeArrowheads="1"/>
          </p:cNvPicPr>
          <p:nvPr/>
        </p:nvPicPr>
        <p:blipFill>
          <a:blip r:embed="rId5" cstate="print"/>
          <a:srcRect t="36164"/>
          <a:stretch>
            <a:fillRect/>
          </a:stretch>
        </p:blipFill>
        <p:spPr bwMode="auto">
          <a:xfrm>
            <a:off x="502612" y="1520011"/>
            <a:ext cx="2477758" cy="2069113"/>
          </a:xfrm>
          <a:prstGeom prst="rect">
            <a:avLst/>
          </a:prstGeom>
          <a:noFill/>
          <a:ln w="9525">
            <a:noFill/>
            <a:miter lim="800000"/>
            <a:headEnd/>
            <a:tailEnd/>
          </a:ln>
          <a:effectLst/>
        </p:spPr>
      </p:pic>
      <p:sp>
        <p:nvSpPr>
          <p:cNvPr id="7" name="Прямоугольник 6"/>
          <p:cNvSpPr/>
          <p:nvPr/>
        </p:nvSpPr>
        <p:spPr>
          <a:xfrm>
            <a:off x="2101755" y="6079025"/>
            <a:ext cx="7765576" cy="523220"/>
          </a:xfrm>
          <a:prstGeom prst="rect">
            <a:avLst/>
          </a:prstGeom>
        </p:spPr>
        <p:txBody>
          <a:bodyPr wrap="square">
            <a:spAutoFit/>
          </a:bodyPr>
          <a:lstStyle/>
          <a:p>
            <a:r>
              <a:rPr lang="en-US" sz="1400" dirty="0" smtClean="0">
                <a:latin typeface="Times New Roman" pitchFamily="18" charset="0"/>
                <a:cs typeface="Times New Roman" pitchFamily="18" charset="0"/>
                <a:hlinkClick r:id="rId6"/>
              </a:rPr>
              <a:t>https://www.facebook.com/100057494752708/posts/pfbid02EGQvfw9zkk71ZYjsHu6o5VHEt63SCKSckAYcr4HvyHt4yAHs1Qma9dWQTD35QiT7l/?app=fbl</a:t>
            </a:r>
            <a:endParaRPr lang="kk-KZ" sz="1400" dirty="0" smtClean="0">
              <a:latin typeface="Times New Roman" pitchFamily="18" charset="0"/>
              <a:cs typeface="Times New Roman" pitchFamily="18" charset="0"/>
            </a:endParaRPr>
          </a:p>
        </p:txBody>
      </p:sp>
      <p:pic>
        <p:nvPicPr>
          <p:cNvPr id="8" name="Picture 1"/>
          <p:cNvPicPr>
            <a:picLocks noChangeAspect="1" noChangeArrowheads="1"/>
          </p:cNvPicPr>
          <p:nvPr/>
        </p:nvPicPr>
        <p:blipFill>
          <a:blip r:embed="rId7" cstate="print"/>
          <a:srcRect/>
          <a:stretch>
            <a:fillRect/>
          </a:stretch>
        </p:blipFill>
        <p:spPr bwMode="auto">
          <a:xfrm>
            <a:off x="4230806" y="1376077"/>
            <a:ext cx="3392433" cy="435598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77333" y="391886"/>
            <a:ext cx="10328123" cy="6466114"/>
          </a:xfrm>
        </p:spPr>
        <p:txBody>
          <a:bodyPr>
            <a:normAutofit/>
          </a:bodyPr>
          <a:lstStyle/>
          <a:p>
            <a:r>
              <a:rPr lang="kk-KZ" sz="2800" b="1" dirty="0" smtClean="0">
                <a:solidFill>
                  <a:srgbClr val="002060"/>
                </a:solidFill>
                <a:latin typeface="Times New Roman" pitchFamily="18" charset="0"/>
                <a:cs typeface="Times New Roman" pitchFamily="18" charset="0"/>
              </a:rPr>
              <a:t>            Ұлттық мүдде құндылығы:</a:t>
            </a:r>
            <a:r>
              <a:rPr lang="kk-KZ" dirty="0" smtClean="0"/>
              <a:t/>
            </a:r>
            <a:br>
              <a:rPr lang="kk-KZ" dirty="0" smtClean="0"/>
            </a:br>
            <a:r>
              <a:rPr lang="kk-KZ" sz="2400" b="1" dirty="0" smtClean="0">
                <a:solidFill>
                  <a:srgbClr val="002060"/>
                </a:solidFill>
                <a:latin typeface="Times New Roman" pitchFamily="18" charset="0"/>
                <a:cs typeface="Times New Roman" pitchFamily="18" charset="0"/>
              </a:rPr>
              <a:t>- Қазақстан мемлекеттілігін нығайтуға атсалысу;</a:t>
            </a:r>
            <a:br>
              <a:rPr lang="kk-KZ" sz="2400" b="1" dirty="0" smtClean="0">
                <a:solidFill>
                  <a:srgbClr val="002060"/>
                </a:solidFill>
                <a:latin typeface="Times New Roman" pitchFamily="18" charset="0"/>
                <a:cs typeface="Times New Roman" pitchFamily="18" charset="0"/>
              </a:rPr>
            </a:br>
            <a:r>
              <a:rPr lang="kk-KZ" sz="2400" b="1" dirty="0" smtClean="0">
                <a:solidFill>
                  <a:srgbClr val="002060"/>
                </a:solidFill>
                <a:latin typeface="Times New Roman" pitchFamily="18" charset="0"/>
                <a:cs typeface="Times New Roman" pitchFamily="18" charset="0"/>
              </a:rPr>
              <a:t>- Қазақстанның оңтайлы имиджін қалыптастыруғабелсенді үлес қосу;</a:t>
            </a:r>
            <a:br>
              <a:rPr lang="kk-KZ" sz="2400" b="1" dirty="0" smtClean="0">
                <a:solidFill>
                  <a:srgbClr val="002060"/>
                </a:solidFill>
                <a:latin typeface="Times New Roman" pitchFamily="18" charset="0"/>
                <a:cs typeface="Times New Roman" pitchFamily="18" charset="0"/>
              </a:rPr>
            </a:br>
            <a:r>
              <a:rPr lang="kk-KZ" sz="2400" b="1" dirty="0" smtClean="0">
                <a:solidFill>
                  <a:srgbClr val="002060"/>
                </a:solidFill>
                <a:latin typeface="Times New Roman" pitchFamily="18" charset="0"/>
                <a:cs typeface="Times New Roman" pitchFamily="18" charset="0"/>
              </a:rPr>
              <a:t>- Ұлттық мұраға ұқыпты қарау;</a:t>
            </a:r>
            <a:br>
              <a:rPr lang="kk-KZ" sz="2400" b="1" dirty="0" smtClean="0">
                <a:solidFill>
                  <a:srgbClr val="002060"/>
                </a:solidFill>
                <a:latin typeface="Times New Roman" pitchFamily="18" charset="0"/>
                <a:cs typeface="Times New Roman" pitchFamily="18" charset="0"/>
              </a:rPr>
            </a:br>
            <a:r>
              <a:rPr lang="kk-KZ" sz="2400" b="1" dirty="0" smtClean="0">
                <a:solidFill>
                  <a:srgbClr val="002060"/>
                </a:solidFill>
                <a:latin typeface="Times New Roman" pitchFamily="18" charset="0"/>
                <a:cs typeface="Times New Roman" pitchFamily="18" charset="0"/>
              </a:rPr>
              <a:t>- Қазақ тілінің қолдану аясын кеңейту;</a:t>
            </a:r>
            <a:br>
              <a:rPr lang="kk-KZ" sz="2400" b="1" dirty="0" smtClean="0">
                <a:solidFill>
                  <a:srgbClr val="002060"/>
                </a:solidFill>
                <a:latin typeface="Times New Roman" pitchFamily="18" charset="0"/>
                <a:cs typeface="Times New Roman" pitchFamily="18" charset="0"/>
              </a:rPr>
            </a:br>
            <a:r>
              <a:rPr lang="kk-KZ" sz="2400" b="1" dirty="0" smtClean="0">
                <a:solidFill>
                  <a:srgbClr val="002060"/>
                </a:solidFill>
                <a:latin typeface="Times New Roman" pitchFamily="18" charset="0"/>
                <a:cs typeface="Times New Roman" pitchFamily="18" charset="0"/>
              </a:rPr>
              <a:t>- Қазақстан мүддесіне қызмет етуге ұмтылу;</a:t>
            </a:r>
            <a:br>
              <a:rPr lang="kk-KZ" sz="2400" b="1" dirty="0" smtClean="0">
                <a:solidFill>
                  <a:srgbClr val="002060"/>
                </a:solidFill>
                <a:latin typeface="Times New Roman" pitchFamily="18" charset="0"/>
                <a:cs typeface="Times New Roman" pitchFamily="18" charset="0"/>
              </a:rPr>
            </a:br>
            <a:r>
              <a:rPr lang="kk-KZ" sz="2400" b="1" dirty="0" smtClean="0">
                <a:solidFill>
                  <a:srgbClr val="002060"/>
                </a:solidFill>
                <a:latin typeface="Times New Roman" pitchFamily="18" charset="0"/>
                <a:cs typeface="Times New Roman" pitchFamily="18" charset="0"/>
              </a:rPr>
              <a:t>- Қоғам игілігі үшін қызмет ету;</a:t>
            </a:r>
            <a:br>
              <a:rPr lang="kk-KZ" sz="2400" b="1" dirty="0" smtClean="0">
                <a:solidFill>
                  <a:srgbClr val="002060"/>
                </a:solidFill>
                <a:latin typeface="Times New Roman" pitchFamily="18" charset="0"/>
                <a:cs typeface="Times New Roman" pitchFamily="18" charset="0"/>
              </a:rPr>
            </a:br>
            <a:r>
              <a:rPr lang="kk-KZ" sz="2400" b="1" dirty="0" smtClean="0">
                <a:solidFill>
                  <a:srgbClr val="002060"/>
                </a:solidFill>
                <a:latin typeface="Times New Roman" pitchFamily="18" charset="0"/>
                <a:cs typeface="Times New Roman" pitchFamily="18" charset="0"/>
              </a:rPr>
              <a:t>- Қазақстанның қауіпсіздігін қамтамасыз етуге дайын болу;</a:t>
            </a:r>
            <a:br>
              <a:rPr lang="kk-KZ" sz="2400" b="1" dirty="0" smtClean="0">
                <a:solidFill>
                  <a:srgbClr val="002060"/>
                </a:solidFill>
                <a:latin typeface="Times New Roman" pitchFamily="18" charset="0"/>
                <a:cs typeface="Times New Roman" pitchFamily="18" charset="0"/>
              </a:rPr>
            </a:br>
            <a:r>
              <a:rPr lang="kk-KZ" sz="2400" b="1" dirty="0" smtClean="0">
                <a:solidFill>
                  <a:srgbClr val="002060"/>
                </a:solidFill>
                <a:latin typeface="Times New Roman" pitchFamily="18" charset="0"/>
                <a:cs typeface="Times New Roman" pitchFamily="18" charset="0"/>
              </a:rPr>
              <a:t>- Ұлттық мәдениеттідәріптеу;</a:t>
            </a:r>
            <a:endParaRPr lang="ru-RU" sz="2400" b="1" dirty="0" smtClean="0">
              <a:solidFill>
                <a:srgbClr val="002060"/>
              </a:solidFill>
              <a:latin typeface="Times New Roman" pitchFamily="18" charset="0"/>
              <a:cs typeface="Times New Roman" pitchFamily="18" charset="0"/>
            </a:endParaRPr>
          </a:p>
          <a:p>
            <a:r>
              <a:rPr lang="kk-KZ" sz="2400" b="1" dirty="0" smtClean="0">
                <a:solidFill>
                  <a:srgbClr val="002060"/>
                </a:solidFill>
                <a:latin typeface="Times New Roman" pitchFamily="18" charset="0"/>
                <a:cs typeface="Times New Roman" pitchFamily="18" charset="0"/>
              </a:rPr>
              <a:t>Күтілетін нәтижесі:</a:t>
            </a:r>
            <a:br>
              <a:rPr lang="kk-KZ" sz="2400" b="1" dirty="0" smtClean="0">
                <a:solidFill>
                  <a:srgbClr val="002060"/>
                </a:solidFill>
                <a:latin typeface="Times New Roman" pitchFamily="18" charset="0"/>
                <a:cs typeface="Times New Roman" pitchFamily="18" charset="0"/>
              </a:rPr>
            </a:br>
            <a:r>
              <a:rPr lang="kk-KZ" sz="2400" b="1" dirty="0" smtClean="0">
                <a:solidFill>
                  <a:srgbClr val="002060"/>
                </a:solidFill>
                <a:latin typeface="Times New Roman" pitchFamily="18" charset="0"/>
                <a:cs typeface="Times New Roman" pitchFamily="18" charset="0"/>
              </a:rPr>
              <a:t>- Отаншыл, мемлекетшіл және намысшыл</a:t>
            </a:r>
            <a:br>
              <a:rPr lang="kk-KZ" sz="2400" b="1" dirty="0" smtClean="0">
                <a:solidFill>
                  <a:srgbClr val="002060"/>
                </a:solidFill>
                <a:latin typeface="Times New Roman" pitchFamily="18" charset="0"/>
                <a:cs typeface="Times New Roman" pitchFamily="18" charset="0"/>
              </a:rPr>
            </a:br>
            <a:r>
              <a:rPr lang="kk-KZ" sz="2400" b="1" dirty="0" smtClean="0">
                <a:solidFill>
                  <a:srgbClr val="002060"/>
                </a:solidFill>
                <a:latin typeface="Times New Roman" pitchFamily="18" charset="0"/>
                <a:cs typeface="Times New Roman" pitchFamily="18" charset="0"/>
              </a:rPr>
              <a:t>- Мемлекеттік рәміздерді қадірлейді</a:t>
            </a:r>
            <a:br>
              <a:rPr lang="kk-KZ" sz="2400" b="1" dirty="0" smtClean="0">
                <a:solidFill>
                  <a:srgbClr val="002060"/>
                </a:solidFill>
                <a:latin typeface="Times New Roman" pitchFamily="18" charset="0"/>
                <a:cs typeface="Times New Roman" pitchFamily="18" charset="0"/>
              </a:rPr>
            </a:br>
            <a:r>
              <a:rPr lang="kk-KZ" sz="2400" b="1" dirty="0" smtClean="0">
                <a:solidFill>
                  <a:srgbClr val="002060"/>
                </a:solidFill>
                <a:latin typeface="Times New Roman" pitchFamily="18" charset="0"/>
                <a:cs typeface="Times New Roman" pitchFamily="18" charset="0"/>
              </a:rPr>
              <a:t>- Елінің тарихын құрметтейді</a:t>
            </a:r>
            <a:br>
              <a:rPr lang="kk-KZ" sz="2400" b="1" dirty="0" smtClean="0">
                <a:solidFill>
                  <a:srgbClr val="002060"/>
                </a:solidFill>
                <a:latin typeface="Times New Roman" pitchFamily="18" charset="0"/>
                <a:cs typeface="Times New Roman" pitchFamily="18" charset="0"/>
              </a:rPr>
            </a:br>
            <a:r>
              <a:rPr lang="kk-KZ" sz="2400" b="1" dirty="0" smtClean="0">
                <a:solidFill>
                  <a:srgbClr val="002060"/>
                </a:solidFill>
                <a:latin typeface="Times New Roman" pitchFamily="18" charset="0"/>
                <a:cs typeface="Times New Roman" pitchFamily="18" charset="0"/>
              </a:rPr>
              <a:t>- Ұлттық мирасты, мәдениетт ідәріптейді</a:t>
            </a:r>
            <a:br>
              <a:rPr lang="kk-KZ" sz="2400" b="1" dirty="0" smtClean="0">
                <a:solidFill>
                  <a:srgbClr val="002060"/>
                </a:solidFill>
                <a:latin typeface="Times New Roman" pitchFamily="18" charset="0"/>
                <a:cs typeface="Times New Roman" pitchFamily="18" charset="0"/>
              </a:rPr>
            </a:br>
            <a:r>
              <a:rPr lang="kk-KZ" sz="2400" b="1" dirty="0" smtClean="0">
                <a:solidFill>
                  <a:srgbClr val="002060"/>
                </a:solidFill>
                <a:latin typeface="Times New Roman" pitchFamily="18" charset="0"/>
                <a:cs typeface="Times New Roman" pitchFamily="18" charset="0"/>
              </a:rPr>
              <a:t>- Құқықтық және экологиялықмәдениеті жоғары</a:t>
            </a:r>
            <a:endParaRPr lang="ru-RU" sz="2400" b="1" dirty="0" smtClean="0">
              <a:solidFill>
                <a:srgbClr val="002060"/>
              </a:solidFill>
              <a:latin typeface="Times New Roman" pitchFamily="18" charset="0"/>
              <a:cs typeface="Times New Roman" pitchFamily="18" charset="0"/>
            </a:endParaRPr>
          </a:p>
          <a:p>
            <a:endParaRPr lang="ru-RU" sz="2400" b="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cstate="print"/>
          <a:srcRect/>
          <a:stretch>
            <a:fillRect/>
          </a:stretch>
        </p:blipFill>
        <p:spPr bwMode="auto">
          <a:xfrm>
            <a:off x="6100549" y="544874"/>
            <a:ext cx="3029803" cy="4027126"/>
          </a:xfrm>
          <a:prstGeom prst="rect">
            <a:avLst/>
          </a:prstGeom>
          <a:noFill/>
          <a:ln w="9525">
            <a:noFill/>
            <a:miter lim="800000"/>
            <a:headEnd/>
            <a:tailEnd/>
          </a:ln>
          <a:effectLst/>
        </p:spPr>
      </p:pic>
      <p:sp>
        <p:nvSpPr>
          <p:cNvPr id="4" name="Прямоугольник 3"/>
          <p:cNvSpPr/>
          <p:nvPr/>
        </p:nvSpPr>
        <p:spPr>
          <a:xfrm>
            <a:off x="1323831" y="5041796"/>
            <a:ext cx="9157649" cy="800219"/>
          </a:xfrm>
          <a:prstGeom prst="rect">
            <a:avLst/>
          </a:prstGeom>
        </p:spPr>
        <p:txBody>
          <a:bodyPr wrap="square">
            <a:spAutoFit/>
          </a:bodyPr>
          <a:lstStyle/>
          <a:p>
            <a:r>
              <a:rPr lang="en-US" sz="1400" dirty="0" smtClean="0">
                <a:latin typeface="Times New Roman" pitchFamily="18" charset="0"/>
                <a:cs typeface="Times New Roman" pitchFamily="18" charset="0"/>
                <a:hlinkClick r:id="rId3"/>
              </a:rPr>
              <a:t>https://www.facebook.com/100057494752708/posts/pfbid02bDGQzQpwwPr5uz8E5bWAgENaJeeDT9qBB5F7TNn6DRwB7GHNgPDcJMekj4NsABRFl/?app=fbl</a:t>
            </a:r>
            <a:endParaRPr lang="kk-KZ" sz="1400" dirty="0" smtClean="0">
              <a:latin typeface="Times New Roman" pitchFamily="18" charset="0"/>
              <a:cs typeface="Times New Roman" pitchFamily="18" charset="0"/>
            </a:endParaRPr>
          </a:p>
          <a:p>
            <a:endParaRPr lang="ru-RU" dirty="0"/>
          </a:p>
        </p:txBody>
      </p:sp>
      <p:sp>
        <p:nvSpPr>
          <p:cNvPr id="5" name="Заголовок 4"/>
          <p:cNvSpPr>
            <a:spLocks noGrp="1"/>
          </p:cNvSpPr>
          <p:nvPr>
            <p:ph type="title"/>
          </p:nvPr>
        </p:nvSpPr>
        <p:spPr>
          <a:xfrm>
            <a:off x="677334" y="609600"/>
            <a:ext cx="5327681" cy="618699"/>
          </a:xfrm>
        </p:spPr>
        <p:txBody>
          <a:bodyPr>
            <a:normAutofit/>
          </a:bodyPr>
          <a:lstStyle/>
          <a:p>
            <a:r>
              <a:rPr lang="kk-KZ" sz="2000" dirty="0" smtClean="0">
                <a:solidFill>
                  <a:schemeClr val="tx1"/>
                </a:solidFill>
                <a:latin typeface="Times New Roman" pitchFamily="18" charset="0"/>
                <a:cs typeface="Times New Roman" pitchFamily="18" charset="0"/>
              </a:rPr>
              <a:t> </a:t>
            </a:r>
            <a:r>
              <a:rPr lang="kk-KZ" sz="2000" b="1" dirty="0" smtClean="0">
                <a:solidFill>
                  <a:schemeClr val="tx1"/>
                </a:solidFill>
                <a:latin typeface="Times New Roman" pitchFamily="18" charset="0"/>
                <a:cs typeface="Times New Roman" pitchFamily="18" charset="0"/>
              </a:rPr>
              <a:t>Күз сыйы. Қайырымдылық жәрмеңкесі.</a:t>
            </a:r>
            <a:endParaRPr lang="ru-RU" sz="20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74122" y="491319"/>
            <a:ext cx="2065866" cy="688454"/>
          </a:xfrm>
        </p:spPr>
        <p:txBody>
          <a:bodyPr>
            <a:normAutofit/>
          </a:bodyPr>
          <a:lstStyle/>
          <a:p>
            <a:r>
              <a:rPr lang="kk-KZ" sz="2000" dirty="0" smtClean="0">
                <a:solidFill>
                  <a:schemeClr val="tx1"/>
                </a:solidFill>
                <a:latin typeface="Times New Roman" pitchFamily="18" charset="0"/>
                <a:cs typeface="Times New Roman" pitchFamily="18" charset="0"/>
              </a:rPr>
              <a:t>Күз кереметі</a:t>
            </a:r>
            <a:endParaRPr lang="ru-RU" sz="2000" dirty="0">
              <a:solidFill>
                <a:schemeClr val="tx1"/>
              </a:solidFill>
              <a:latin typeface="Times New Roman" pitchFamily="18" charset="0"/>
              <a:cs typeface="Times New Roman" pitchFamily="18" charset="0"/>
            </a:endParaRPr>
          </a:p>
        </p:txBody>
      </p:sp>
      <p:sp>
        <p:nvSpPr>
          <p:cNvPr id="3" name="Прямоугольник 2"/>
          <p:cNvSpPr/>
          <p:nvPr/>
        </p:nvSpPr>
        <p:spPr>
          <a:xfrm>
            <a:off x="1187355" y="5833365"/>
            <a:ext cx="7847463" cy="800219"/>
          </a:xfrm>
          <a:prstGeom prst="rect">
            <a:avLst/>
          </a:prstGeom>
        </p:spPr>
        <p:txBody>
          <a:bodyPr wrap="square">
            <a:spAutoFit/>
          </a:bodyPr>
          <a:lstStyle/>
          <a:p>
            <a:r>
              <a:rPr lang="en-US" sz="1400" dirty="0" smtClean="0">
                <a:latin typeface="Times New Roman" pitchFamily="18" charset="0"/>
                <a:cs typeface="Times New Roman" pitchFamily="18" charset="0"/>
                <a:hlinkClick r:id="rId2"/>
              </a:rPr>
              <a:t>https://www.facebook.com/100057494752708/posts/pfbid02bDGQzQpwwPr5uz8E5bWAgENaJeeDT9qBB5F7TNn6DRwB7GHNgPDcJMekj4NsABRFl/?app=fbl</a:t>
            </a:r>
            <a:endParaRPr lang="kk-KZ" sz="1400" dirty="0" smtClean="0">
              <a:latin typeface="Times New Roman" pitchFamily="18" charset="0"/>
              <a:cs typeface="Times New Roman" pitchFamily="18" charset="0"/>
            </a:endParaRPr>
          </a:p>
          <a:p>
            <a:endParaRPr lang="ru-RU" dirty="0"/>
          </a:p>
        </p:txBody>
      </p:sp>
      <p:pic>
        <p:nvPicPr>
          <p:cNvPr id="92162" name="Picture 2"/>
          <p:cNvPicPr>
            <a:picLocks noChangeAspect="1" noChangeArrowheads="1"/>
          </p:cNvPicPr>
          <p:nvPr/>
        </p:nvPicPr>
        <p:blipFill>
          <a:blip r:embed="rId3" cstate="print"/>
          <a:srcRect l="12105" t="21268" r="15249" b="18270"/>
          <a:stretch>
            <a:fillRect/>
          </a:stretch>
        </p:blipFill>
        <p:spPr bwMode="auto">
          <a:xfrm>
            <a:off x="532262" y="600501"/>
            <a:ext cx="1501254" cy="2415654"/>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l="12211" t="20988" r="13129" b="17831"/>
          <a:stretch>
            <a:fillRect/>
          </a:stretch>
        </p:blipFill>
        <p:spPr bwMode="auto">
          <a:xfrm>
            <a:off x="2429301" y="1119116"/>
            <a:ext cx="1433015" cy="2019867"/>
          </a:xfrm>
          <a:prstGeom prst="rect">
            <a:avLst/>
          </a:prstGeom>
          <a:noFill/>
          <a:ln w="9525">
            <a:noFill/>
            <a:miter lim="800000"/>
            <a:headEnd/>
            <a:tailEnd/>
          </a:ln>
          <a:effectLst/>
        </p:spPr>
      </p:pic>
      <p:pic>
        <p:nvPicPr>
          <p:cNvPr id="6" name="Picture 3"/>
          <p:cNvPicPr>
            <a:picLocks noChangeAspect="1" noChangeArrowheads="1"/>
          </p:cNvPicPr>
          <p:nvPr/>
        </p:nvPicPr>
        <p:blipFill>
          <a:blip r:embed="rId5" cstate="print"/>
          <a:srcRect l="25924" t="21339" r="13891" b="18183"/>
          <a:stretch>
            <a:fillRect/>
          </a:stretch>
        </p:blipFill>
        <p:spPr bwMode="auto">
          <a:xfrm>
            <a:off x="4203510" y="354842"/>
            <a:ext cx="1296537" cy="1897039"/>
          </a:xfrm>
          <a:prstGeom prst="rect">
            <a:avLst/>
          </a:prstGeom>
          <a:noFill/>
          <a:ln w="9525">
            <a:noFill/>
            <a:miter lim="800000"/>
            <a:headEnd/>
            <a:tailEnd/>
          </a:ln>
          <a:effectLst/>
        </p:spPr>
      </p:pic>
      <p:pic>
        <p:nvPicPr>
          <p:cNvPr id="7" name="Picture 4"/>
          <p:cNvPicPr>
            <a:picLocks noChangeAspect="1" noChangeArrowheads="1"/>
          </p:cNvPicPr>
          <p:nvPr/>
        </p:nvPicPr>
        <p:blipFill>
          <a:blip r:embed="rId6" cstate="print"/>
          <a:srcRect t="34701" b="30138"/>
          <a:stretch>
            <a:fillRect/>
          </a:stretch>
        </p:blipFill>
        <p:spPr bwMode="auto">
          <a:xfrm>
            <a:off x="5758977" y="272956"/>
            <a:ext cx="1791432" cy="1364776"/>
          </a:xfrm>
          <a:prstGeom prst="rect">
            <a:avLst/>
          </a:prstGeom>
          <a:noFill/>
          <a:ln w="9525">
            <a:noFill/>
            <a:miter lim="800000"/>
            <a:headEnd/>
            <a:tailEnd/>
          </a:ln>
          <a:effectLst/>
        </p:spPr>
      </p:pic>
      <p:pic>
        <p:nvPicPr>
          <p:cNvPr id="8" name="Picture 5"/>
          <p:cNvPicPr>
            <a:picLocks noChangeAspect="1" noChangeArrowheads="1"/>
          </p:cNvPicPr>
          <p:nvPr/>
        </p:nvPicPr>
        <p:blipFill>
          <a:blip r:embed="rId7" cstate="print"/>
          <a:srcRect l="14496" t="18526" r="19986" b="19238"/>
          <a:stretch>
            <a:fillRect/>
          </a:stretch>
        </p:blipFill>
        <p:spPr bwMode="auto">
          <a:xfrm>
            <a:off x="7847463" y="313899"/>
            <a:ext cx="1610436" cy="2797791"/>
          </a:xfrm>
          <a:prstGeom prst="rect">
            <a:avLst/>
          </a:prstGeom>
          <a:noFill/>
          <a:ln w="9525">
            <a:noFill/>
            <a:miter lim="800000"/>
            <a:headEnd/>
            <a:tailEnd/>
          </a:ln>
          <a:effectLst/>
        </p:spPr>
      </p:pic>
      <p:pic>
        <p:nvPicPr>
          <p:cNvPr id="9" name="Picture 7"/>
          <p:cNvPicPr>
            <a:picLocks noChangeAspect="1" noChangeArrowheads="1"/>
          </p:cNvPicPr>
          <p:nvPr/>
        </p:nvPicPr>
        <p:blipFill>
          <a:blip r:embed="rId8" cstate="print"/>
          <a:srcRect l="14496" t="17823" r="14653" b="19589"/>
          <a:stretch>
            <a:fillRect/>
          </a:stretch>
        </p:blipFill>
        <p:spPr bwMode="auto">
          <a:xfrm>
            <a:off x="9730852" y="313898"/>
            <a:ext cx="1460311" cy="2756848"/>
          </a:xfrm>
          <a:prstGeom prst="rect">
            <a:avLst/>
          </a:prstGeom>
          <a:noFill/>
          <a:ln w="9525">
            <a:noFill/>
            <a:miter lim="800000"/>
            <a:headEnd/>
            <a:tailEnd/>
          </a:ln>
          <a:effectLst/>
        </p:spPr>
      </p:pic>
      <p:pic>
        <p:nvPicPr>
          <p:cNvPr id="10" name="Picture 8"/>
          <p:cNvPicPr>
            <a:picLocks noChangeAspect="1" noChangeArrowheads="1"/>
          </p:cNvPicPr>
          <p:nvPr/>
        </p:nvPicPr>
        <p:blipFill>
          <a:blip r:embed="rId9" cstate="print"/>
          <a:srcRect l="9925" t="18175" r="13130" b="19941"/>
          <a:stretch>
            <a:fillRect/>
          </a:stretch>
        </p:blipFill>
        <p:spPr bwMode="auto">
          <a:xfrm>
            <a:off x="423081" y="3220872"/>
            <a:ext cx="1583140" cy="2402006"/>
          </a:xfrm>
          <a:prstGeom prst="rect">
            <a:avLst/>
          </a:prstGeom>
          <a:noFill/>
          <a:ln w="9525">
            <a:noFill/>
            <a:miter lim="800000"/>
            <a:headEnd/>
            <a:tailEnd/>
          </a:ln>
          <a:effectLst/>
        </p:spPr>
      </p:pic>
      <p:pic>
        <p:nvPicPr>
          <p:cNvPr id="11" name="Picture 9"/>
          <p:cNvPicPr>
            <a:picLocks noChangeAspect="1" noChangeArrowheads="1"/>
          </p:cNvPicPr>
          <p:nvPr/>
        </p:nvPicPr>
        <p:blipFill>
          <a:blip r:embed="rId10" cstate="print"/>
          <a:srcRect t="17823" b="19941"/>
          <a:stretch>
            <a:fillRect/>
          </a:stretch>
        </p:blipFill>
        <p:spPr bwMode="auto">
          <a:xfrm>
            <a:off x="2483892" y="3486257"/>
            <a:ext cx="1422565" cy="1918256"/>
          </a:xfrm>
          <a:prstGeom prst="rect">
            <a:avLst/>
          </a:prstGeom>
          <a:noFill/>
          <a:ln w="9525">
            <a:noFill/>
            <a:miter lim="800000"/>
            <a:headEnd/>
            <a:tailEnd/>
          </a:ln>
          <a:effectLst/>
        </p:spPr>
      </p:pic>
      <p:pic>
        <p:nvPicPr>
          <p:cNvPr id="12" name="Picture 10"/>
          <p:cNvPicPr>
            <a:picLocks noChangeAspect="1" noChangeArrowheads="1"/>
          </p:cNvPicPr>
          <p:nvPr/>
        </p:nvPicPr>
        <p:blipFill>
          <a:blip r:embed="rId11" cstate="print"/>
          <a:srcRect t="32591" r="-2869" b="32951"/>
          <a:stretch>
            <a:fillRect/>
          </a:stretch>
        </p:blipFill>
        <p:spPr bwMode="auto">
          <a:xfrm>
            <a:off x="5854511" y="1869743"/>
            <a:ext cx="1842825" cy="1337481"/>
          </a:xfrm>
          <a:prstGeom prst="rect">
            <a:avLst/>
          </a:prstGeom>
          <a:noFill/>
          <a:ln w="9525">
            <a:noFill/>
            <a:miter lim="800000"/>
            <a:headEnd/>
            <a:tailEnd/>
          </a:ln>
          <a:effectLst/>
        </p:spPr>
      </p:pic>
      <p:pic>
        <p:nvPicPr>
          <p:cNvPr id="13" name="Picture 11"/>
          <p:cNvPicPr>
            <a:picLocks noChangeAspect="1" noChangeArrowheads="1"/>
          </p:cNvPicPr>
          <p:nvPr/>
        </p:nvPicPr>
        <p:blipFill>
          <a:blip r:embed="rId12" cstate="print"/>
          <a:srcRect t="16768" r="-1345" b="20996"/>
          <a:stretch>
            <a:fillRect/>
          </a:stretch>
        </p:blipFill>
        <p:spPr bwMode="auto">
          <a:xfrm>
            <a:off x="4162567" y="2774710"/>
            <a:ext cx="1514902" cy="2015653"/>
          </a:xfrm>
          <a:prstGeom prst="rect">
            <a:avLst/>
          </a:prstGeom>
          <a:noFill/>
          <a:ln w="9525">
            <a:noFill/>
            <a:miter lim="800000"/>
            <a:headEnd/>
            <a:tailEnd/>
          </a:ln>
          <a:effectLst/>
        </p:spPr>
      </p:pic>
      <p:pic>
        <p:nvPicPr>
          <p:cNvPr id="14" name="Picture 12"/>
          <p:cNvPicPr>
            <a:picLocks noChangeAspect="1" noChangeArrowheads="1"/>
          </p:cNvPicPr>
          <p:nvPr/>
        </p:nvPicPr>
        <p:blipFill>
          <a:blip r:embed="rId13" cstate="print"/>
          <a:srcRect t="30481" r="1702" b="32951"/>
          <a:stretch>
            <a:fillRect/>
          </a:stretch>
        </p:blipFill>
        <p:spPr bwMode="auto">
          <a:xfrm>
            <a:off x="6809855" y="3603007"/>
            <a:ext cx="2511566" cy="19106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1586E5A-789B-6FEA-389D-142DE29F5870}"/>
              </a:ext>
            </a:extLst>
          </p:cNvPr>
          <p:cNvSpPr>
            <a:spLocks noGrp="1"/>
          </p:cNvSpPr>
          <p:nvPr>
            <p:ph type="title"/>
          </p:nvPr>
        </p:nvSpPr>
        <p:spPr>
          <a:xfrm>
            <a:off x="237067" y="156238"/>
            <a:ext cx="11697430" cy="1320800"/>
          </a:xfrm>
        </p:spPr>
        <p:txBody>
          <a:bodyPr>
            <a:noAutofit/>
          </a:bodyPr>
          <a:lstStyle/>
          <a:p>
            <a:r>
              <a:rPr lang="kk-KZ" sz="28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2023-2024 оқу жылында құндылықтарға негізделген оқу-тәрбие бағдарламасын іске асыру шеңберінде төмендегі жобалар ұсынылады:</a:t>
            </a:r>
            <a:r>
              <a:rPr lang="ru-RU" sz="28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r>
            <a:br>
              <a:rPr lang="ru-RU" sz="2800" dirty="0" smtClean="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br>
            <a:endParaRPr lang="ru-RU" sz="2800" dirty="0">
              <a:solidFill>
                <a:schemeClr val="tx1"/>
              </a:solidFill>
            </a:endParaRPr>
          </a:p>
        </p:txBody>
      </p:sp>
      <p:sp>
        <p:nvSpPr>
          <p:cNvPr id="3" name="Объект 2">
            <a:extLst>
              <a:ext uri="{FF2B5EF4-FFF2-40B4-BE49-F238E27FC236}">
                <a16:creationId xmlns:a16="http://schemas.microsoft.com/office/drawing/2014/main" xmlns="" id="{6359A878-AAC9-EBB1-DEF6-E4423150CF0E}"/>
              </a:ext>
            </a:extLst>
          </p:cNvPr>
          <p:cNvSpPr>
            <a:spLocks noGrp="1"/>
          </p:cNvSpPr>
          <p:nvPr>
            <p:ph idx="1"/>
          </p:nvPr>
        </p:nvSpPr>
        <p:spPr>
          <a:xfrm>
            <a:off x="237067" y="1477038"/>
            <a:ext cx="11697430" cy="4732490"/>
          </a:xfrm>
        </p:spPr>
        <p:txBody>
          <a:bodyPr>
            <a:noAutofit/>
          </a:bodyPr>
          <a:lstStyle/>
          <a:p>
            <a:pPr marL="0" lvl="0" indent="0" algn="just">
              <a:lnSpc>
                <a:spcPct val="115000"/>
              </a:lnSpc>
              <a:spcAft>
                <a:spcPts val="1000"/>
              </a:spcAft>
              <a:buNone/>
            </a:pPr>
            <a:r>
              <a:rPr lang="kk-KZ"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«Оқуға құштар мектеп»;</a:t>
            </a:r>
            <a:r>
              <a:rPr lang="kk-KZ"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800" dirty="0" err="1" smtClean="0">
                <a:latin typeface="Times New Roman" pitchFamily="18" charset="0"/>
                <a:cs typeface="Times New Roman" pitchFamily="18" charset="0"/>
              </a:rPr>
              <a:t>«Өр талапты</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озық ойлы</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ұлан» жобасы</a:t>
            </a:r>
            <a:r>
              <a:rPr lang="kk-KZ" sz="2800" dirty="0" smtClean="0">
                <a:solidFill>
                  <a:schemeClr val="tx1"/>
                </a:solidFill>
                <a:effectLst/>
                <a:latin typeface="Times New Roman" pitchFamily="18" charset="0"/>
                <a:ea typeface="Times New Roman" panose="02020603050405020304" pitchFamily="18" charset="0"/>
                <a:cs typeface="Times New Roman" pitchFamily="18" charset="0"/>
              </a:rPr>
              <a:t>»; </a:t>
            </a:r>
            <a:r>
              <a:rPr lang="ru-RU" sz="2800" dirty="0" smtClean="0">
                <a:solidFill>
                  <a:schemeClr val="tx1"/>
                </a:solidFill>
                <a:effectLst/>
                <a:latin typeface="Times New Roman" pitchFamily="18" charset="0"/>
                <a:ea typeface="Calibri" panose="020F0502020204030204" pitchFamily="34" charset="0"/>
                <a:cs typeface="Times New Roman" pitchFamily="18" charset="0"/>
              </a:rPr>
              <a:t> </a:t>
            </a:r>
            <a:r>
              <a:rPr lang="ru-RU" sz="2800" dirty="0" err="1" smtClean="0">
                <a:solidFill>
                  <a:schemeClr val="tx1"/>
                </a:solidFill>
                <a:effectLst/>
                <a:latin typeface="Times New Roman" pitchFamily="18" charset="0"/>
                <a:ea typeface="Calibri" panose="020F0502020204030204" pitchFamily="34" charset="0"/>
                <a:cs typeface="Times New Roman" pitchFamily="18" charset="0"/>
              </a:rPr>
              <a:t>«</a:t>
            </a:r>
            <a:r>
              <a:rPr lang="ru-RU" sz="2800" dirty="0" err="1" smtClean="0">
                <a:latin typeface="Times New Roman" pitchFamily="18" charset="0"/>
                <a:cs typeface="Times New Roman" pitchFamily="18" charset="0"/>
              </a:rPr>
              <a:t>Еңбегі адал</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жас</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өрен</a:t>
            </a:r>
            <a:r>
              <a:rPr lang="ru-RU" sz="2800" dirty="0" err="1" smtClean="0">
                <a:solidFill>
                  <a:schemeClr val="tx1"/>
                </a:solidFill>
                <a:effectLst/>
                <a:latin typeface="Times New Roman" pitchFamily="18" charset="0"/>
                <a:ea typeface="Calibri" panose="020F0502020204030204" pitchFamily="34" charset="0"/>
                <a:cs typeface="Times New Roman" pitchFamily="18" charset="0"/>
              </a:rPr>
              <a:t>»; </a:t>
            </a:r>
            <a:r>
              <a:rPr lang="ru-RU" sz="2800" dirty="0" smtClean="0">
                <a:solidFill>
                  <a:schemeClr val="tx1"/>
                </a:solidFill>
                <a:effectLst/>
                <a:latin typeface="Times New Roman" pitchFamily="18" charset="0"/>
                <a:ea typeface="Calibri" panose="020F0502020204030204" pitchFamily="34" charset="0"/>
                <a:cs typeface="Times New Roman" pitchFamily="18" charset="0"/>
              </a:rPr>
              <a:t>«</a:t>
            </a:r>
            <a:r>
              <a:rPr lang="kk-KZ" sz="2800" dirty="0" smtClean="0">
                <a:latin typeface="Times New Roman" pitchFamily="18" charset="0"/>
                <a:cs typeface="Times New Roman" pitchFamily="18" charset="0"/>
              </a:rPr>
              <a:t>Ұрпаққа аманат</a:t>
            </a:r>
            <a:r>
              <a:rPr lang="ru-RU" sz="2800" dirty="0" smtClean="0">
                <a:solidFill>
                  <a:schemeClr val="tx1"/>
                </a:solidFill>
                <a:effectLst/>
                <a:latin typeface="Times New Roman" pitchFamily="18" charset="0"/>
                <a:ea typeface="Calibri" panose="020F0502020204030204" pitchFamily="34" charset="0"/>
                <a:cs typeface="Times New Roman" pitchFamily="18" charset="0"/>
              </a:rPr>
              <a:t>»; </a:t>
            </a:r>
            <a:r>
              <a:rPr lang="ru-RU" sz="2800" dirty="0" err="1" smtClean="0">
                <a:solidFill>
                  <a:schemeClr val="tx1"/>
                </a:solidFill>
                <a:effectLst/>
                <a:latin typeface="Times New Roman" pitchFamily="18" charset="0"/>
                <a:ea typeface="Calibri" panose="020F0502020204030204" pitchFamily="34" charset="0"/>
                <a:cs typeface="Times New Roman" pitchFamily="18" charset="0"/>
              </a:rPr>
              <a:t>«</a:t>
            </a:r>
            <a:r>
              <a:rPr lang="ru-RU" sz="2800" dirty="0" err="1" smtClean="0">
                <a:latin typeface="Times New Roman" pitchFamily="18" charset="0"/>
                <a:cs typeface="Times New Roman" pitchFamily="18" charset="0"/>
              </a:rPr>
              <a:t>Жеткіншектің жеті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жарғысы</a:t>
            </a:r>
            <a:r>
              <a:rPr lang="ru-RU" sz="2800" dirty="0" err="1" smtClean="0">
                <a:solidFill>
                  <a:schemeClr val="tx1"/>
                </a:solidFill>
                <a:effectLst/>
                <a:latin typeface="Times New Roman" pitchFamily="18" charset="0"/>
                <a:ea typeface="Calibri" panose="020F0502020204030204" pitchFamily="34" charset="0"/>
                <a:cs typeface="Times New Roman" pitchFamily="18" charset="0"/>
              </a:rPr>
              <a:t>»; «</a:t>
            </a:r>
            <a:r>
              <a:rPr lang="ru-RU" sz="2800" dirty="0" err="1" smtClean="0">
                <a:latin typeface="Times New Roman" pitchFamily="18" charset="0"/>
                <a:cs typeface="Times New Roman" pitchFamily="18" charset="0"/>
              </a:rPr>
              <a:t>Ұлттық мектеп</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лигасы</a:t>
            </a:r>
            <a:r>
              <a:rPr lang="ru-RU" sz="2800" dirty="0" smtClean="0">
                <a:solidFill>
                  <a:schemeClr val="tx1"/>
                </a:solidFill>
                <a:effectLst/>
                <a:latin typeface="Times New Roman" pitchFamily="18" charset="0"/>
                <a:ea typeface="Calibri" panose="020F0502020204030204" pitchFamily="34" charset="0"/>
                <a:cs typeface="Times New Roman" pitchFamily="18" charset="0"/>
              </a:rPr>
              <a:t>»; </a:t>
            </a:r>
            <a:r>
              <a:rPr lang="ru-RU" sz="28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Психологиялық көмек көрсету және мектептің татуластыру</a:t>
            </a:r>
            <a:r>
              <a:rPr lang="ru-RU"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қызметтерін ұйымдастыру»</a:t>
            </a:r>
            <a:r>
              <a:rPr lang="ru-RU"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kk-KZ" sz="28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kk-KZ"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Дебат» қозғалысы; Оқушылардың «Өзін-өзі басқару» ұйымдары; </a:t>
            </a:r>
            <a:r>
              <a:rPr lang="kk-KZ"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«Театр сабақтары» жобасы. </a:t>
            </a:r>
            <a:r>
              <a:rPr lang="kk-KZ"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Оқу жылының әрбір аптасында өткізілетін </a:t>
            </a:r>
            <a:r>
              <a:rPr lang="kk-KZ" sz="28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сынып </a:t>
            </a:r>
            <a:r>
              <a:rPr lang="kk-KZ"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сағатының тақырыптары </a:t>
            </a:r>
            <a:r>
              <a:rPr lang="kk-KZ" sz="28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ұсынылады.</a:t>
            </a:r>
            <a:endParaRPr lang="ru-RU"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0" algn="just">
              <a:lnSpc>
                <a:spcPct val="115000"/>
              </a:lnSpc>
              <a:spcAft>
                <a:spcPts val="1000"/>
              </a:spcAft>
              <a:buNone/>
            </a:pPr>
            <a:r>
              <a:rPr lang="kk-KZ"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ru-RU" sz="2000" dirty="0"/>
          </a:p>
        </p:txBody>
      </p:sp>
    </p:spTree>
    <p:extLst>
      <p:ext uri="{BB962C8B-B14F-4D97-AF65-F5344CB8AC3E}">
        <p14:creationId xmlns:p14="http://schemas.microsoft.com/office/powerpoint/2010/main" xmlns="" val="34293594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89858" y="457200"/>
            <a:ext cx="10548257" cy="6400800"/>
          </a:xfrm>
        </p:spPr>
        <p:txBody>
          <a:bodyPr>
            <a:normAutofit fontScale="77500" lnSpcReduction="20000"/>
          </a:bodyPr>
          <a:lstStyle/>
          <a:p>
            <a:r>
              <a:rPr lang="kk-KZ" sz="3400" b="1" dirty="0" smtClean="0">
                <a:latin typeface="Times New Roman" pitchFamily="18" charset="0"/>
                <a:cs typeface="Times New Roman" pitchFamily="18" charset="0"/>
              </a:rPr>
              <a:t>«Ата-аналарға арналған академия» ұлттық жобасы </a:t>
            </a:r>
            <a:endParaRPr lang="ru-RU" sz="3400" b="1" dirty="0" smtClean="0">
              <a:latin typeface="Times New Roman" pitchFamily="18" charset="0"/>
              <a:cs typeface="Times New Roman" pitchFamily="18" charset="0"/>
            </a:endParaRPr>
          </a:p>
          <a:p>
            <a:r>
              <a:rPr lang="kk-KZ" sz="2900" b="1" dirty="0" smtClean="0">
                <a:latin typeface="Times New Roman" pitchFamily="18" charset="0"/>
                <a:cs typeface="Times New Roman" pitchFamily="18" charset="0"/>
              </a:rPr>
              <a:t>Қазақстан балалары хал-ахуалының негізі ретінде позитивті ата-ана болу мәдениетін дамыту ;</a:t>
            </a:r>
            <a:endParaRPr lang="ru-RU" sz="2900" b="1" dirty="0" smtClean="0">
              <a:latin typeface="Times New Roman" pitchFamily="18" charset="0"/>
              <a:cs typeface="Times New Roman" pitchFamily="18" charset="0"/>
            </a:endParaRPr>
          </a:p>
          <a:p>
            <a:r>
              <a:rPr lang="kk-KZ" sz="2900" b="1" dirty="0" smtClean="0">
                <a:latin typeface="Times New Roman" pitchFamily="18" charset="0"/>
                <a:cs typeface="Times New Roman" pitchFamily="18" charset="0"/>
              </a:rPr>
              <a:t>✓ Спикерлер ретінде бала тәрбиесінде табысты тәжірибесі бар аға ұрпақ өкілдерін тарта отырып «Даналық мектебін» құру. </a:t>
            </a:r>
            <a:endParaRPr lang="ru-RU" sz="2900" b="1" dirty="0" smtClean="0">
              <a:latin typeface="Times New Roman" pitchFamily="18" charset="0"/>
              <a:cs typeface="Times New Roman" pitchFamily="18" charset="0"/>
            </a:endParaRPr>
          </a:p>
          <a:p>
            <a:r>
              <a:rPr lang="kk-KZ" sz="2900" b="1" dirty="0" smtClean="0">
                <a:latin typeface="Times New Roman" pitchFamily="18" charset="0"/>
                <a:cs typeface="Times New Roman" pitchFamily="18" charset="0"/>
              </a:rPr>
              <a:t>✓ «Әлеуметтік хал-ахуал», «Эмоционалдық хал-ахуал», «Когнитивтік хал-ахуал», «Физикалық хал-ахуал» сияқты модульдер бойынша атааналар үшін курстар ұйымдастыру.</a:t>
            </a:r>
            <a:endParaRPr lang="ru-RU" sz="2900" b="1" dirty="0" smtClean="0">
              <a:latin typeface="Times New Roman" pitchFamily="18" charset="0"/>
              <a:cs typeface="Times New Roman" pitchFamily="18" charset="0"/>
            </a:endParaRPr>
          </a:p>
          <a:p>
            <a:r>
              <a:rPr lang="kk-KZ" sz="2900" b="1" dirty="0" smtClean="0">
                <a:latin typeface="Times New Roman" pitchFamily="18" charset="0"/>
                <a:cs typeface="Times New Roman" pitchFamily="18" charset="0"/>
              </a:rPr>
              <a:t> </a:t>
            </a:r>
            <a:endParaRPr lang="ru-RU" sz="2900" b="1" dirty="0" smtClean="0">
              <a:latin typeface="Times New Roman" pitchFamily="18" charset="0"/>
              <a:cs typeface="Times New Roman" pitchFamily="18" charset="0"/>
            </a:endParaRPr>
          </a:p>
          <a:p>
            <a:r>
              <a:rPr lang="kk-KZ" sz="2900" b="1" dirty="0" smtClean="0">
                <a:latin typeface="Times New Roman" pitchFamily="18" charset="0"/>
                <a:cs typeface="Times New Roman" pitchFamily="18" charset="0"/>
              </a:rPr>
              <a:t> ✓ Ата-аналардың қажеттіліктері деңгейін анықтау бойынша диагностикалауды жүргізу және Ата-аналарға арналған академия қызметінің нәтижелерін мониторингілеу. </a:t>
            </a:r>
            <a:endParaRPr lang="ru-RU" sz="2900" b="1" dirty="0" smtClean="0">
              <a:latin typeface="Times New Roman" pitchFamily="18" charset="0"/>
              <a:cs typeface="Times New Roman" pitchFamily="18" charset="0"/>
            </a:endParaRPr>
          </a:p>
          <a:p>
            <a:r>
              <a:rPr lang="kk-KZ" sz="2900" b="1" dirty="0" smtClean="0">
                <a:latin typeface="Times New Roman" pitchFamily="18" charset="0"/>
                <a:cs typeface="Times New Roman" pitchFamily="18" charset="0"/>
              </a:rPr>
              <a:t>✓ Ата-аналарға арналған академияға ақпараттық қолдау көрсету, оның қызметін БАҚ, әлеуметтік желілерде жарыққа шығару.</a:t>
            </a:r>
            <a:endParaRPr lang="ru-RU" sz="2900" b="1" dirty="0" smtClean="0">
              <a:latin typeface="Times New Roman" pitchFamily="18" charset="0"/>
              <a:cs typeface="Times New Roman" pitchFamily="18" charset="0"/>
            </a:endParaRPr>
          </a:p>
          <a:p>
            <a:r>
              <a:rPr lang="kk-KZ" sz="2900" b="1" dirty="0" smtClean="0">
                <a:latin typeface="Times New Roman" pitchFamily="18" charset="0"/>
                <a:cs typeface="Times New Roman" pitchFamily="18" charset="0"/>
              </a:rPr>
              <a:t> ✓ Ата-аналарды оқу-тәрбие үдерісіне тарту бойынша іс-шаралар ұйымдастыру және өткізу: ата-аналар форумы, конференциялары, марафоны және т.б. </a:t>
            </a:r>
            <a:endParaRPr lang="ru-RU" sz="2900" b="1" dirty="0" smtClean="0">
              <a:latin typeface="Times New Roman" pitchFamily="18" charset="0"/>
              <a:cs typeface="Times New Roman" pitchFamily="18" charset="0"/>
            </a:endParaRPr>
          </a:p>
          <a:p>
            <a:r>
              <a:rPr lang="kk-KZ" sz="2900" b="1" dirty="0" smtClean="0">
                <a:latin typeface="Times New Roman" pitchFamily="18" charset="0"/>
                <a:cs typeface="Times New Roman" pitchFamily="18" charset="0"/>
              </a:rPr>
              <a:t>✓ Позитивті ата-ана болу мәдениетін дамытуда әлеуметтік серіктестіктер күштерін біріктіру.</a:t>
            </a:r>
            <a:endParaRPr lang="ru-RU" sz="2900" b="1" dirty="0" smtClean="0">
              <a:latin typeface="Times New Roman" pitchFamily="18" charset="0"/>
              <a:cs typeface="Times New Roman" pitchFamily="18" charset="0"/>
            </a:endParaRPr>
          </a:p>
          <a:p>
            <a:endParaRPr lang="ru-RU" sz="29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967" y="2740299"/>
            <a:ext cx="9090228" cy="562460"/>
          </a:xfrm>
        </p:spPr>
        <p:txBody>
          <a:bodyPr>
            <a:noAutofit/>
          </a:bodyPr>
          <a:lstStyle/>
          <a:p>
            <a:r>
              <a:rPr lang="en-US" sz="1600" dirty="0" smtClean="0">
                <a:latin typeface="Times New Roman" pitchFamily="18" charset="0"/>
                <a:cs typeface="Times New Roman" pitchFamily="18" charset="0"/>
              </a:rPr>
              <a:t>https://www.facebook.com/100057494752708/posts/pfbid039dx4c6m6PH7dXuaE9jrXvSDVDcgKm8VKreXK1xihjDAg2QMKh9S7WxTb7Sbu4Csl/?app=fbl</a:t>
            </a:r>
            <a:endParaRPr lang="ru-RU" sz="1600" dirty="0">
              <a:latin typeface="Times New Roman" pitchFamily="18" charset="0"/>
              <a:cs typeface="Times New Roman" pitchFamily="18" charset="0"/>
            </a:endParaRPr>
          </a:p>
        </p:txBody>
      </p:sp>
      <p:pic>
        <p:nvPicPr>
          <p:cNvPr id="6" name="Picture 2"/>
          <p:cNvPicPr>
            <a:picLocks noGrp="1" noChangeAspect="1" noChangeArrowheads="1"/>
          </p:cNvPicPr>
          <p:nvPr>
            <p:ph idx="1"/>
          </p:nvPr>
        </p:nvPicPr>
        <p:blipFill>
          <a:blip r:embed="rId2" cstate="print"/>
          <a:srcRect t="12979" r="2973"/>
          <a:stretch>
            <a:fillRect/>
          </a:stretch>
        </p:blipFill>
        <p:spPr bwMode="auto">
          <a:xfrm>
            <a:off x="268012" y="3439236"/>
            <a:ext cx="2516131" cy="1436140"/>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t="32476"/>
          <a:stretch>
            <a:fillRect/>
          </a:stretch>
        </p:blipFill>
        <p:spPr bwMode="auto">
          <a:xfrm>
            <a:off x="6369270" y="3626070"/>
            <a:ext cx="2282194" cy="1280838"/>
          </a:xfrm>
          <a:prstGeom prst="rect">
            <a:avLst/>
          </a:prstGeom>
          <a:noFill/>
          <a:ln w="9525">
            <a:noFill/>
            <a:miter lim="800000"/>
            <a:headEnd/>
            <a:tailEnd/>
          </a:ln>
          <a:effectLst/>
        </p:spPr>
      </p:pic>
      <p:pic>
        <p:nvPicPr>
          <p:cNvPr id="8" name="Picture 4"/>
          <p:cNvPicPr>
            <a:picLocks noChangeAspect="1" noChangeArrowheads="1"/>
          </p:cNvPicPr>
          <p:nvPr/>
        </p:nvPicPr>
        <p:blipFill>
          <a:blip r:embed="rId4" cstate="print"/>
          <a:srcRect t="28414" r="1450"/>
          <a:stretch>
            <a:fillRect/>
          </a:stretch>
        </p:blipFill>
        <p:spPr bwMode="auto">
          <a:xfrm>
            <a:off x="8008883" y="5139559"/>
            <a:ext cx="1970689" cy="1375429"/>
          </a:xfrm>
          <a:prstGeom prst="rect">
            <a:avLst/>
          </a:prstGeom>
          <a:noFill/>
          <a:ln w="9525">
            <a:noFill/>
            <a:miter lim="800000"/>
            <a:headEnd/>
            <a:tailEnd/>
          </a:ln>
          <a:effectLst/>
        </p:spPr>
      </p:pic>
      <p:pic>
        <p:nvPicPr>
          <p:cNvPr id="9" name="Picture 5"/>
          <p:cNvPicPr>
            <a:picLocks noChangeAspect="1" noChangeArrowheads="1"/>
          </p:cNvPicPr>
          <p:nvPr/>
        </p:nvPicPr>
        <p:blipFill>
          <a:blip r:embed="rId5" cstate="print"/>
          <a:srcRect t="29226" r="231"/>
          <a:stretch>
            <a:fillRect/>
          </a:stretch>
        </p:blipFill>
        <p:spPr bwMode="auto">
          <a:xfrm>
            <a:off x="219120" y="5076497"/>
            <a:ext cx="2555612" cy="1533087"/>
          </a:xfrm>
          <a:prstGeom prst="rect">
            <a:avLst/>
          </a:prstGeom>
          <a:noFill/>
          <a:ln w="9525">
            <a:noFill/>
            <a:miter lim="800000"/>
            <a:headEnd/>
            <a:tailEnd/>
          </a:ln>
          <a:effectLst/>
        </p:spPr>
      </p:pic>
      <p:pic>
        <p:nvPicPr>
          <p:cNvPr id="10" name="Picture 6"/>
          <p:cNvPicPr>
            <a:picLocks noGrp="1" noChangeAspect="1" noChangeArrowheads="1"/>
          </p:cNvPicPr>
          <p:nvPr>
            <p:ph idx="1"/>
          </p:nvPr>
        </p:nvPicPr>
        <p:blipFill>
          <a:blip r:embed="rId6" cstate="print"/>
          <a:srcRect l="14009" t="4357" r="12574" b="14002"/>
          <a:stretch>
            <a:fillRect/>
          </a:stretch>
        </p:blipFill>
        <p:spPr bwMode="auto">
          <a:xfrm rot="5400000">
            <a:off x="2790848" y="4136335"/>
            <a:ext cx="2593311" cy="2017986"/>
          </a:xfrm>
          <a:prstGeom prst="rect">
            <a:avLst/>
          </a:prstGeom>
          <a:noFill/>
          <a:ln w="9525">
            <a:noFill/>
            <a:miter lim="800000"/>
            <a:headEnd/>
            <a:tailEnd/>
          </a:ln>
          <a:effectLst/>
        </p:spPr>
      </p:pic>
      <p:pic>
        <p:nvPicPr>
          <p:cNvPr id="11" name="Picture 7"/>
          <p:cNvPicPr>
            <a:picLocks noChangeAspect="1" noChangeArrowheads="1"/>
          </p:cNvPicPr>
          <p:nvPr/>
        </p:nvPicPr>
        <p:blipFill>
          <a:blip r:embed="rId7" cstate="print"/>
          <a:srcRect l="13180" t="1107"/>
          <a:stretch>
            <a:fillRect/>
          </a:stretch>
        </p:blipFill>
        <p:spPr bwMode="auto">
          <a:xfrm rot="5400000">
            <a:off x="9893024" y="4485454"/>
            <a:ext cx="2269910" cy="1939158"/>
          </a:xfrm>
          <a:prstGeom prst="rect">
            <a:avLst/>
          </a:prstGeom>
          <a:noFill/>
          <a:ln w="9525">
            <a:noFill/>
            <a:miter lim="800000"/>
            <a:headEnd/>
            <a:tailEnd/>
          </a:ln>
          <a:effectLst/>
        </p:spPr>
      </p:pic>
      <p:pic>
        <p:nvPicPr>
          <p:cNvPr id="12" name="Picture 2"/>
          <p:cNvPicPr>
            <a:picLocks noGrp="1" noChangeAspect="1" noChangeArrowheads="1"/>
          </p:cNvPicPr>
          <p:nvPr>
            <p:ph idx="1"/>
          </p:nvPr>
        </p:nvPicPr>
        <p:blipFill>
          <a:blip r:embed="rId8" cstate="print"/>
          <a:srcRect l="2738" r="8614" b="9128"/>
          <a:stretch>
            <a:fillRect/>
          </a:stretch>
        </p:blipFill>
        <p:spPr bwMode="auto">
          <a:xfrm rot="5400000">
            <a:off x="9745930" y="1993623"/>
            <a:ext cx="2380591" cy="1830238"/>
          </a:xfrm>
          <a:prstGeom prst="rect">
            <a:avLst/>
          </a:prstGeom>
          <a:noFill/>
          <a:ln w="9525">
            <a:noFill/>
            <a:miter lim="800000"/>
            <a:headEnd/>
            <a:tailEnd/>
          </a:ln>
          <a:effectLst/>
        </p:spPr>
      </p:pic>
      <p:pic>
        <p:nvPicPr>
          <p:cNvPr id="13" name="Picture 3"/>
          <p:cNvPicPr>
            <a:picLocks noGrp="1" noChangeAspect="1" noChangeArrowheads="1"/>
          </p:cNvPicPr>
          <p:nvPr>
            <p:ph idx="1"/>
          </p:nvPr>
        </p:nvPicPr>
        <p:blipFill>
          <a:blip r:embed="rId9" cstate="print"/>
          <a:srcRect l="5637" t="28414" r="-683"/>
          <a:stretch>
            <a:fillRect/>
          </a:stretch>
        </p:blipFill>
        <p:spPr bwMode="auto">
          <a:xfrm>
            <a:off x="5348362" y="5171090"/>
            <a:ext cx="2518630" cy="1422728"/>
          </a:xfrm>
          <a:prstGeom prst="rect">
            <a:avLst/>
          </a:prstGeom>
          <a:noFill/>
          <a:ln w="9525">
            <a:noFill/>
            <a:miter lim="800000"/>
            <a:headEnd/>
            <a:tailEnd/>
          </a:ln>
          <a:effectLst/>
        </p:spPr>
      </p:pic>
      <p:sp>
        <p:nvSpPr>
          <p:cNvPr id="14" name="Прямоугольник 13"/>
          <p:cNvSpPr/>
          <p:nvPr/>
        </p:nvSpPr>
        <p:spPr>
          <a:xfrm>
            <a:off x="477672" y="185214"/>
            <a:ext cx="7929349" cy="369332"/>
          </a:xfrm>
          <a:prstGeom prst="rect">
            <a:avLst/>
          </a:prstGeom>
        </p:spPr>
        <p:txBody>
          <a:bodyPr wrap="square">
            <a:spAutoFit/>
          </a:bodyPr>
          <a:lstStyle/>
          <a:p>
            <a:pPr algn="ctr"/>
            <a:r>
              <a:rPr lang="ru-RU" b="1" dirty="0" smtClean="0">
                <a:solidFill>
                  <a:srgbClr val="5B9BD5">
                    <a:lumMod val="50000"/>
                  </a:srgbClr>
                </a:solidFill>
                <a:ea typeface="Cambria Math" panose="02040503050406030204" pitchFamily="18" charset="0"/>
              </a:rPr>
              <a:t>АТА-АНАЛАРДЫ ПЕДАГОГИКАЛЫҚ ҚОЛДАУ ОРТАЛЫҒЫ  </a:t>
            </a:r>
            <a:endParaRPr lang="ru-RU" b="1" dirty="0">
              <a:solidFill>
                <a:srgbClr val="5B9BD5">
                  <a:lumMod val="50000"/>
                </a:srgbClr>
              </a:solidFill>
              <a:ea typeface="Cambria Math" panose="02040503050406030204" pitchFamily="18" charset="0"/>
            </a:endParaRPr>
          </a:p>
        </p:txBody>
      </p:sp>
      <p:sp>
        <p:nvSpPr>
          <p:cNvPr id="15" name="Прямоугольник 14"/>
          <p:cNvSpPr/>
          <p:nvPr/>
        </p:nvSpPr>
        <p:spPr>
          <a:xfrm>
            <a:off x="318447" y="616157"/>
            <a:ext cx="9658066" cy="954107"/>
          </a:xfrm>
          <a:prstGeom prst="rect">
            <a:avLst/>
          </a:prstGeom>
        </p:spPr>
        <p:txBody>
          <a:bodyPr wrap="square">
            <a:spAutoFit/>
          </a:bodyPr>
          <a:lstStyle/>
          <a:p>
            <a:pPr>
              <a:buClrTx/>
              <a:buNone/>
            </a:pPr>
            <a:r>
              <a:rPr lang="ru-RU" altLang="ru-RU" sz="2000" b="1" dirty="0" smtClean="0">
                <a:solidFill>
                  <a:srgbClr val="5B9BD5">
                    <a:lumMod val="50000"/>
                  </a:srgbClr>
                </a:solidFill>
                <a:latin typeface="Arial"/>
                <a:ea typeface="Cambria Math" panose="02040503050406030204" pitchFamily="18" charset="0"/>
              </a:rPr>
              <a:t>МАҚСАТЫ</a:t>
            </a:r>
            <a:r>
              <a:rPr lang="ru-RU" altLang="ru-RU" b="1" dirty="0" smtClean="0">
                <a:solidFill>
                  <a:srgbClr val="5B9BD5">
                    <a:lumMod val="50000"/>
                  </a:srgbClr>
                </a:solidFill>
                <a:latin typeface="Arial"/>
                <a:ea typeface="Cambria Math" panose="02040503050406030204" pitchFamily="18" charset="0"/>
              </a:rPr>
              <a:t>: </a:t>
            </a:r>
            <a:r>
              <a:rPr lang="ru-RU" altLang="ru-RU" b="1" dirty="0" err="1" smtClean="0">
                <a:solidFill>
                  <a:srgbClr val="5B9BD5">
                    <a:lumMod val="50000"/>
                  </a:srgbClr>
                </a:solidFill>
                <a:latin typeface="Arial"/>
                <a:ea typeface="Cambria Math" panose="02040503050406030204" pitchFamily="18" charset="0"/>
              </a:rPr>
              <a:t>балаларды</a:t>
            </a:r>
            <a:r>
              <a:rPr lang="ru-RU" altLang="ru-RU" b="1" dirty="0" smtClean="0">
                <a:solidFill>
                  <a:srgbClr val="5B9BD5">
                    <a:lumMod val="50000"/>
                  </a:srgbClr>
                </a:solidFill>
                <a:latin typeface="Arial"/>
                <a:ea typeface="Cambria Math" panose="02040503050406030204" pitchFamily="18" charset="0"/>
              </a:rPr>
              <a:t> </a:t>
            </a:r>
            <a:r>
              <a:rPr lang="ru-RU" altLang="ru-RU" b="1" dirty="0" err="1" smtClean="0">
                <a:solidFill>
                  <a:srgbClr val="5B9BD5">
                    <a:lumMod val="50000"/>
                  </a:srgbClr>
                </a:solidFill>
                <a:latin typeface="Arial"/>
                <a:ea typeface="Cambria Math" panose="02040503050406030204" pitchFamily="18" charset="0"/>
              </a:rPr>
              <a:t>оқыту және тәрбиелеу мәселесі бойынша</a:t>
            </a:r>
            <a:r>
              <a:rPr lang="ru-RU" altLang="ru-RU" b="1" dirty="0" smtClean="0">
                <a:solidFill>
                  <a:srgbClr val="5B9BD5">
                    <a:lumMod val="50000"/>
                  </a:srgbClr>
                </a:solidFill>
                <a:latin typeface="Arial"/>
                <a:ea typeface="Cambria Math" panose="02040503050406030204" pitchFamily="18" charset="0"/>
              </a:rPr>
              <a:t> </a:t>
            </a:r>
            <a:r>
              <a:rPr lang="ru-RU" altLang="ru-RU" b="1" dirty="0" err="1" smtClean="0">
                <a:solidFill>
                  <a:srgbClr val="5B9BD5">
                    <a:lumMod val="50000"/>
                  </a:srgbClr>
                </a:solidFill>
                <a:latin typeface="Arial"/>
                <a:ea typeface="Cambria Math" panose="02040503050406030204" pitchFamily="18" charset="0"/>
              </a:rPr>
              <a:t>мектептің ата-аналармен</a:t>
            </a:r>
            <a:r>
              <a:rPr lang="ru-RU" altLang="ru-RU" b="1" dirty="0" smtClean="0">
                <a:solidFill>
                  <a:srgbClr val="5B9BD5">
                    <a:lumMod val="50000"/>
                  </a:srgbClr>
                </a:solidFill>
                <a:latin typeface="Arial"/>
                <a:ea typeface="Cambria Math" panose="02040503050406030204" pitchFamily="18" charset="0"/>
              </a:rPr>
              <a:t> </a:t>
            </a:r>
            <a:r>
              <a:rPr lang="ru-RU" altLang="ru-RU" b="1" dirty="0" err="1" smtClean="0">
                <a:solidFill>
                  <a:srgbClr val="5B9BD5">
                    <a:lumMod val="50000"/>
                  </a:srgbClr>
                </a:solidFill>
                <a:latin typeface="Arial"/>
                <a:ea typeface="Cambria Math" panose="02040503050406030204" pitchFamily="18" charset="0"/>
              </a:rPr>
              <a:t>қарым-қатынасын күшейту, сондай-ақ берекелі</a:t>
            </a:r>
            <a:r>
              <a:rPr lang="ru-RU" altLang="ru-RU" b="1" dirty="0" smtClean="0">
                <a:solidFill>
                  <a:srgbClr val="5B9BD5">
                    <a:lumMod val="50000"/>
                  </a:srgbClr>
                </a:solidFill>
                <a:latin typeface="Arial"/>
                <a:ea typeface="Cambria Math" panose="02040503050406030204" pitchFamily="18" charset="0"/>
              </a:rPr>
              <a:t> </a:t>
            </a:r>
            <a:r>
              <a:rPr lang="ru-RU" altLang="ru-RU" b="1" dirty="0" err="1" smtClean="0">
                <a:solidFill>
                  <a:srgbClr val="5B9BD5">
                    <a:lumMod val="50000"/>
                  </a:srgbClr>
                </a:solidFill>
                <a:latin typeface="Arial"/>
                <a:ea typeface="Cambria Math" panose="02040503050406030204" pitchFamily="18" charset="0"/>
              </a:rPr>
              <a:t>отбасы</a:t>
            </a:r>
            <a:r>
              <a:rPr lang="ru-RU" altLang="ru-RU" b="1" dirty="0" smtClean="0">
                <a:solidFill>
                  <a:srgbClr val="5B9BD5">
                    <a:lumMod val="50000"/>
                  </a:srgbClr>
                </a:solidFill>
                <a:latin typeface="Arial"/>
                <a:ea typeface="Cambria Math" panose="02040503050406030204" pitchFamily="18" charset="0"/>
              </a:rPr>
              <a:t> </a:t>
            </a:r>
            <a:r>
              <a:rPr lang="ru-RU" altLang="ru-RU" b="1" dirty="0" err="1" smtClean="0">
                <a:solidFill>
                  <a:srgbClr val="5B9BD5">
                    <a:lumMod val="50000"/>
                  </a:srgbClr>
                </a:solidFill>
                <a:latin typeface="Arial"/>
                <a:ea typeface="Cambria Math" panose="02040503050406030204" pitchFamily="18" charset="0"/>
              </a:rPr>
              <a:t>мәдениетін дамыту</a:t>
            </a:r>
            <a:endParaRPr lang="ru-RU" altLang="ru-RU" b="1" dirty="0">
              <a:solidFill>
                <a:srgbClr val="5B9BD5">
                  <a:lumMod val="50000"/>
                </a:srgbClr>
              </a:solidFill>
              <a:latin typeface="Arial"/>
              <a:ea typeface="Cambria Math" panose="02040503050406030204" pitchFamily="18" charset="0"/>
            </a:endParaRPr>
          </a:p>
        </p:txBody>
      </p:sp>
      <p:sp>
        <p:nvSpPr>
          <p:cNvPr id="16" name="Прямоугольник 15"/>
          <p:cNvSpPr/>
          <p:nvPr/>
        </p:nvSpPr>
        <p:spPr>
          <a:xfrm>
            <a:off x="441276" y="1598515"/>
            <a:ext cx="9262281" cy="861774"/>
          </a:xfrm>
          <a:prstGeom prst="rect">
            <a:avLst/>
          </a:prstGeom>
        </p:spPr>
        <p:txBody>
          <a:bodyPr wrap="square">
            <a:spAutoFit/>
          </a:bodyPr>
          <a:lstStyle/>
          <a:p>
            <a:pPr marL="342900" indent="-342900" algn="just">
              <a:defRPr/>
            </a:pPr>
            <a:r>
              <a:rPr lang="ru-RU" dirty="0" smtClean="0">
                <a:ea typeface="Cambria Math" panose="02040503050406030204" pitchFamily="18" charset="0"/>
                <a:cs typeface="Arial" panose="020B0604020202020204" pitchFamily="34" charset="0"/>
              </a:rPr>
              <a:t> </a:t>
            </a:r>
            <a:r>
              <a:rPr lang="ru-RU" sz="1600" b="1" dirty="0" err="1" smtClean="0">
                <a:solidFill>
                  <a:srgbClr val="002060"/>
                </a:solidFill>
                <a:latin typeface="Times New Roman" pitchFamily="18" charset="0"/>
                <a:ea typeface="Cambria Math" panose="02040503050406030204" pitchFamily="18" charset="0"/>
                <a:cs typeface="Times New Roman" pitchFamily="18" charset="0"/>
              </a:rPr>
              <a:t>Міндеті</a:t>
            </a:r>
            <a:r>
              <a:rPr lang="ru-RU" sz="1600" b="1" dirty="0" smtClean="0">
                <a:solidFill>
                  <a:srgbClr val="002060"/>
                </a:solidFill>
                <a:latin typeface="Times New Roman" pitchFamily="18" charset="0"/>
                <a:ea typeface="Cambria Math" panose="02040503050406030204" pitchFamily="18" charset="0"/>
                <a:cs typeface="Times New Roman" pitchFamily="18" charset="0"/>
              </a:rPr>
              <a:t>: </a:t>
            </a:r>
            <a:r>
              <a:rPr lang="ru-RU" sz="1600" b="1" dirty="0" err="1" smtClean="0">
                <a:solidFill>
                  <a:srgbClr val="002060"/>
                </a:solidFill>
                <a:latin typeface="Times New Roman" pitchFamily="18" charset="0"/>
                <a:ea typeface="Cambria Math" panose="02040503050406030204" pitchFamily="18" charset="0"/>
                <a:cs typeface="Times New Roman" pitchFamily="18" charset="0"/>
              </a:rPr>
              <a:t>балалардың әл-ауқатын қамтамасыз ету</a:t>
            </a:r>
            <a:r>
              <a:rPr lang="ru-RU" sz="1600" b="1" dirty="0" smtClean="0">
                <a:solidFill>
                  <a:srgbClr val="002060"/>
                </a:solidFill>
                <a:latin typeface="Times New Roman" pitchFamily="18" charset="0"/>
                <a:ea typeface="Cambria Math" panose="02040503050406030204" pitchFamily="18" charset="0"/>
                <a:cs typeface="Times New Roman" pitchFamily="18" charset="0"/>
              </a:rPr>
              <a:t> </a:t>
            </a:r>
            <a:r>
              <a:rPr lang="ru-RU" sz="1600" b="1" dirty="0" err="1" smtClean="0">
                <a:solidFill>
                  <a:srgbClr val="002060"/>
                </a:solidFill>
                <a:latin typeface="Times New Roman" pitchFamily="18" charset="0"/>
                <a:ea typeface="Cambria Math" panose="02040503050406030204" pitchFamily="18" charset="0"/>
                <a:cs typeface="Times New Roman" pitchFamily="18" charset="0"/>
              </a:rPr>
              <a:t>үшін ата-аналардың педагогикалық мәдениетін, психологиялық және әлеуметтік құзыреттерін дамытуда</a:t>
            </a:r>
            <a:r>
              <a:rPr lang="ru-RU" sz="1600" b="1" dirty="0" smtClean="0">
                <a:solidFill>
                  <a:srgbClr val="002060"/>
                </a:solidFill>
                <a:latin typeface="Times New Roman" pitchFamily="18" charset="0"/>
                <a:ea typeface="Cambria Math" panose="02040503050406030204" pitchFamily="18" charset="0"/>
                <a:cs typeface="Times New Roman" pitchFamily="18" charset="0"/>
              </a:rPr>
              <a:t> </a:t>
            </a:r>
            <a:r>
              <a:rPr lang="ru-RU" sz="1600" b="1" dirty="0" err="1" smtClean="0">
                <a:solidFill>
                  <a:srgbClr val="002060"/>
                </a:solidFill>
                <a:latin typeface="Times New Roman" pitchFamily="18" charset="0"/>
                <a:ea typeface="Cambria Math" panose="02040503050406030204" pitchFamily="18" charset="0"/>
                <a:cs typeface="Times New Roman" pitchFamily="18" charset="0"/>
              </a:rPr>
              <a:t>ата-аналарға жүйелі педагогикалық қолдауды ұйымдастыру;</a:t>
            </a:r>
            <a:endParaRPr lang="ru-RU" b="1" dirty="0" smtClean="0">
              <a:solidFill>
                <a:srgbClr val="002060"/>
              </a:solidFill>
              <a:latin typeface="Times New Roman" pitchFamily="18" charset="0"/>
              <a:ea typeface="Cambria Math" panose="02040503050406030204"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3;p3">
            <a:extLst>
              <a:ext uri="{FF2B5EF4-FFF2-40B4-BE49-F238E27FC236}">
                <a16:creationId xmlns:a16="http://schemas.microsoft.com/office/drawing/2014/main" xmlns="" id="{F0E76D15-E5FE-4E6D-9926-675770E69B7C}"/>
              </a:ext>
            </a:extLst>
          </p:cNvPr>
          <p:cNvSpPr txBox="1"/>
          <p:nvPr/>
        </p:nvSpPr>
        <p:spPr>
          <a:xfrm>
            <a:off x="0" y="5455"/>
            <a:ext cx="12185883" cy="569796"/>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ru-RU" sz="500" b="1" dirty="0">
              <a:solidFill>
                <a:schemeClr val="bg1"/>
              </a:solidFill>
              <a:latin typeface="Arial" panose="020B0604020202020204" pitchFamily="34" charset="0"/>
              <a:cs typeface="Arial" panose="020B0604020202020204" pitchFamily="34" charset="0"/>
              <a:sym typeface="Oswald"/>
            </a:endParaRPr>
          </a:p>
          <a:p>
            <a:pPr lvl="0" algn="ctr">
              <a:lnSpc>
                <a:spcPct val="107000"/>
              </a:lnSpc>
              <a:defRPr/>
            </a:pPr>
            <a:r>
              <a:rPr lang="kk-KZ" sz="2400" b="1" dirty="0">
                <a:solidFill>
                  <a:schemeClr val="bg1"/>
                </a:solidFill>
                <a:latin typeface="Oswald" pitchFamily="2" charset="-52"/>
                <a:cs typeface="Arial" panose="020B0604020202020204" pitchFamily="34" charset="0"/>
                <a:sym typeface="Oswald"/>
              </a:rPr>
              <a:t>ҚЫРКҮЙЕК: СЕРГІТУ СӘТІ</a:t>
            </a:r>
          </a:p>
        </p:txBody>
      </p:sp>
      <p:sp>
        <p:nvSpPr>
          <p:cNvPr id="12" name="Прямоугольник 11"/>
          <p:cNvSpPr/>
          <p:nvPr/>
        </p:nvSpPr>
        <p:spPr>
          <a:xfrm>
            <a:off x="949234" y="888274"/>
            <a:ext cx="203703" cy="467903"/>
          </a:xfrm>
          <a:prstGeom prst="rect">
            <a:avLst/>
          </a:prstGeom>
          <a:solidFill>
            <a:schemeClr val="bg1"/>
          </a:solidFill>
        </p:spPr>
        <p:txBody>
          <a:bodyPr wrap="square">
            <a:spAutoFit/>
          </a:bodyPr>
          <a:lstStyle/>
          <a:p>
            <a:endParaRPr lang="ru-RU" sz="2400" b="1" dirty="0">
              <a:solidFill>
                <a:srgbClr val="002060"/>
              </a:solidFill>
              <a:latin typeface="Oswald" pitchFamily="2" charset="-52"/>
              <a:ea typeface="Tahoma" panose="020B0604030504040204" pitchFamily="34" charset="0"/>
              <a:cs typeface="Tahoma" panose="020B0604030504040204" pitchFamily="34" charset="0"/>
            </a:endParaRPr>
          </a:p>
        </p:txBody>
      </p:sp>
      <p:sp>
        <p:nvSpPr>
          <p:cNvPr id="21" name="Прямоугольник 20"/>
          <p:cNvSpPr/>
          <p:nvPr/>
        </p:nvSpPr>
        <p:spPr>
          <a:xfrm>
            <a:off x="1152936" y="2766752"/>
            <a:ext cx="10686213" cy="3906697"/>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2445481" y="2838725"/>
            <a:ext cx="9393668" cy="3631763"/>
          </a:xfrm>
          <a:prstGeom prst="rect">
            <a:avLst/>
          </a:prstGeom>
        </p:spPr>
        <p:txBody>
          <a:bodyPr wrap="square">
            <a:spAutoFit/>
          </a:bodyPr>
          <a:lstStyle/>
          <a:p>
            <a:pPr algn="just"/>
            <a:r>
              <a:rPr lang="ru-RU" sz="1600" b="1" dirty="0">
                <a:solidFill>
                  <a:srgbClr val="3163AB"/>
                </a:solidFill>
                <a:latin typeface="Arial" panose="020B0604020202020204" pitchFamily="34" charset="0"/>
                <a:cs typeface="Arial" panose="020B0604020202020204" pitchFamily="34" charset="0"/>
              </a:rPr>
              <a:t>ӨТКІЗІЛЕТІН КҮНІ: </a:t>
            </a:r>
            <a:r>
              <a:rPr lang="ru-RU" sz="1600" dirty="0">
                <a:latin typeface="Arial" panose="020B0604020202020204" pitchFamily="34" charset="0"/>
                <a:cs typeface="Arial" panose="020B0604020202020204" pitchFamily="34" charset="0"/>
              </a:rPr>
              <a:t>08.09.2023 ж.</a:t>
            </a:r>
          </a:p>
          <a:p>
            <a:pPr algn="just"/>
            <a:endParaRPr lang="ru-RU" sz="300" dirty="0">
              <a:latin typeface="Arial" panose="020B0604020202020204" pitchFamily="34" charset="0"/>
              <a:cs typeface="Arial" panose="020B0604020202020204" pitchFamily="34" charset="0"/>
            </a:endParaRPr>
          </a:p>
          <a:p>
            <a:pPr algn="just"/>
            <a:r>
              <a:rPr lang="ru-RU" sz="1600" b="1" dirty="0">
                <a:solidFill>
                  <a:srgbClr val="3163AB"/>
                </a:solidFill>
                <a:latin typeface="Arial" panose="020B0604020202020204" pitchFamily="34" charset="0"/>
                <a:cs typeface="Arial" panose="020B0604020202020204" pitchFamily="34" charset="0"/>
              </a:rPr>
              <a:t>УАҚЫТЫ:</a:t>
            </a:r>
            <a:r>
              <a:rPr lang="ru-RU" sz="1600" dirty="0">
                <a:solidFill>
                  <a:srgbClr val="3163AB"/>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12:00</a:t>
            </a:r>
          </a:p>
          <a:p>
            <a:pPr algn="just"/>
            <a:endParaRPr lang="ru-RU" sz="300" dirty="0">
              <a:latin typeface="Arial" panose="020B0604020202020204" pitchFamily="34" charset="0"/>
              <a:cs typeface="Arial" panose="020B0604020202020204" pitchFamily="34" charset="0"/>
            </a:endParaRPr>
          </a:p>
          <a:p>
            <a:pPr algn="just"/>
            <a:r>
              <a:rPr lang="ru-RU" sz="1600" b="1" dirty="0" err="1">
                <a:solidFill>
                  <a:srgbClr val="3163AB"/>
                </a:solidFill>
                <a:latin typeface="Arial" panose="020B0604020202020204" pitchFamily="34" charset="0"/>
                <a:cs typeface="Arial" panose="020B0604020202020204" pitchFamily="34" charset="0"/>
              </a:rPr>
              <a:t>Сергіту</a:t>
            </a:r>
            <a:r>
              <a:rPr lang="ru-RU" sz="1600" b="1" dirty="0">
                <a:solidFill>
                  <a:srgbClr val="3163AB"/>
                </a:solidFill>
                <a:latin typeface="Arial" panose="020B0604020202020204" pitchFamily="34" charset="0"/>
                <a:cs typeface="Arial" panose="020B0604020202020204" pitchFamily="34" charset="0"/>
              </a:rPr>
              <a:t> </a:t>
            </a:r>
            <a:r>
              <a:rPr lang="ru-RU" sz="1600" b="1" dirty="0" err="1">
                <a:solidFill>
                  <a:srgbClr val="3163AB"/>
                </a:solidFill>
                <a:latin typeface="Arial" panose="020B0604020202020204" pitchFamily="34" charset="0"/>
                <a:cs typeface="Arial" panose="020B0604020202020204" pitchFamily="34" charset="0"/>
              </a:rPr>
              <a:t>сәті</a:t>
            </a:r>
            <a:r>
              <a:rPr lang="ru-RU" sz="1600" b="1" dirty="0">
                <a:solidFill>
                  <a:srgbClr val="3163AB"/>
                </a:solidFill>
                <a:latin typeface="Arial" panose="020B0604020202020204" pitchFamily="34" charset="0"/>
                <a:cs typeface="Arial" panose="020B0604020202020204" pitchFamily="34" charset="0"/>
              </a:rPr>
              <a:t> ЧЕЛЛЕНДЖІ</a:t>
            </a:r>
            <a:r>
              <a:rPr lang="ru-RU" sz="1600" dirty="0">
                <a:latin typeface="Arial" panose="020B0604020202020204" pitchFamily="34" charset="0"/>
                <a:cs typeface="Arial" panose="020B0604020202020204" pitchFamily="34" charset="0"/>
              </a:rPr>
              <a:t> – </a:t>
            </a:r>
            <a:r>
              <a:rPr lang="ru-RU" sz="1600" dirty="0" err="1">
                <a:latin typeface="Arial" panose="020B0604020202020204" pitchFamily="34" charset="0"/>
                <a:cs typeface="Arial" panose="020B0604020202020204" pitchFamily="34" charset="0"/>
              </a:rPr>
              <a:t>салауатты</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өмір</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салтын</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насихаттау</a:t>
            </a:r>
            <a:endParaRPr lang="ru-RU" sz="1600" dirty="0">
              <a:latin typeface="Arial" panose="020B0604020202020204" pitchFamily="34" charset="0"/>
              <a:cs typeface="Arial" panose="020B0604020202020204" pitchFamily="34" charset="0"/>
            </a:endParaRPr>
          </a:p>
          <a:p>
            <a:pPr algn="just"/>
            <a:r>
              <a:rPr lang="ru-RU" sz="1600" b="1" dirty="0" err="1">
                <a:solidFill>
                  <a:srgbClr val="3163AB"/>
                </a:solidFill>
                <a:latin typeface="Arial" panose="020B0604020202020204" pitchFamily="34" charset="0"/>
                <a:cs typeface="Arial" panose="020B0604020202020204" pitchFamily="34" charset="0"/>
              </a:rPr>
              <a:t>Бір</a:t>
            </a:r>
            <a:r>
              <a:rPr lang="ru-RU" sz="1600" b="1" dirty="0">
                <a:solidFill>
                  <a:srgbClr val="3163AB"/>
                </a:solidFill>
                <a:latin typeface="Arial" panose="020B0604020202020204" pitchFamily="34" charset="0"/>
                <a:cs typeface="Arial" panose="020B0604020202020204" pitchFamily="34" charset="0"/>
              </a:rPr>
              <a:t> </a:t>
            </a:r>
            <a:r>
              <a:rPr lang="ru-RU" sz="1600" b="1" dirty="0" err="1">
                <a:solidFill>
                  <a:srgbClr val="3163AB"/>
                </a:solidFill>
                <a:latin typeface="Arial" panose="020B0604020202020204" pitchFamily="34" charset="0"/>
                <a:cs typeface="Arial" panose="020B0604020202020204" pitchFamily="34" charset="0"/>
              </a:rPr>
              <a:t>мезгілде</a:t>
            </a:r>
            <a:r>
              <a:rPr lang="ru-RU" sz="1600" b="1" dirty="0">
                <a:solidFill>
                  <a:srgbClr val="3163AB"/>
                </a:solidFill>
                <a:latin typeface="Arial" panose="020B0604020202020204" pitchFamily="34" charset="0"/>
                <a:cs typeface="Arial" panose="020B0604020202020204" pitchFamily="34" charset="0"/>
              </a:rPr>
              <a:t> ӨТКІЗІЛЕДІ, </a:t>
            </a:r>
            <a:r>
              <a:rPr lang="ru-RU" sz="1600" dirty="0" err="1">
                <a:latin typeface="Arial" panose="020B0604020202020204" pitchFamily="34" charset="0"/>
                <a:cs typeface="Arial" panose="020B0604020202020204" pitchFamily="34" charset="0"/>
              </a:rPr>
              <a:t>әрбір</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білім</a:t>
            </a:r>
            <a:r>
              <a:rPr lang="ru-RU" sz="1600" dirty="0">
                <a:latin typeface="Arial" panose="020B0604020202020204" pitchFamily="34" charset="0"/>
                <a:cs typeface="Arial" panose="020B0604020202020204" pitchFamily="34" charset="0"/>
              </a:rPr>
              <a:t> беру </a:t>
            </a:r>
            <a:r>
              <a:rPr lang="ru-RU" sz="1600" dirty="0" err="1">
                <a:latin typeface="Arial" panose="020B0604020202020204" pitchFamily="34" charset="0"/>
                <a:cs typeface="Arial" panose="020B0604020202020204" pitchFamily="34" charset="0"/>
              </a:rPr>
              <a:t>ұйымы</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челленджге</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қатысушылардың</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өткізу</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орны</a:t>
            </a:r>
            <a:r>
              <a:rPr lang="ru-RU" sz="1600" dirty="0">
                <a:latin typeface="Arial" panose="020B0604020202020204" pitchFamily="34" charset="0"/>
                <a:cs typeface="Arial" panose="020B0604020202020204" pitchFamily="34" charset="0"/>
              </a:rPr>
              <a:t> мен </a:t>
            </a:r>
            <a:r>
              <a:rPr lang="ru-RU" sz="1600" dirty="0" err="1">
                <a:latin typeface="Arial" panose="020B0604020202020204" pitchFamily="34" charset="0"/>
                <a:cs typeface="Arial" panose="020B0604020202020204" pitchFamily="34" charset="0"/>
              </a:rPr>
              <a:t>киімін</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дербес</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айқындайды</a:t>
            </a:r>
            <a:endParaRPr lang="ru-RU" sz="1600" dirty="0">
              <a:latin typeface="Arial" panose="020B0604020202020204" pitchFamily="34" charset="0"/>
              <a:cs typeface="Arial" panose="020B0604020202020204" pitchFamily="34" charset="0"/>
            </a:endParaRPr>
          </a:p>
          <a:p>
            <a:pPr algn="just"/>
            <a:r>
              <a:rPr lang="ru-RU" sz="1600" b="1" dirty="0">
                <a:solidFill>
                  <a:srgbClr val="3163AB"/>
                </a:solidFill>
                <a:latin typeface="Arial" panose="020B0604020202020204" pitchFamily="34" charset="0"/>
                <a:cs typeface="Arial" panose="020B0604020202020204" pitchFamily="34" charset="0"/>
              </a:rPr>
              <a:t>ҚАТЫСУШЫЛАР: </a:t>
            </a:r>
            <a:r>
              <a:rPr lang="ru-RU" sz="1600" dirty="0" err="1">
                <a:latin typeface="Arial" panose="020B0604020202020204" pitchFamily="34" charset="0"/>
                <a:cs typeface="Arial" panose="020B0604020202020204" pitchFamily="34" charset="0"/>
              </a:rPr>
              <a:t>жалпы</a:t>
            </a:r>
            <a:r>
              <a:rPr lang="ru-RU" sz="1600" dirty="0">
                <a:latin typeface="Arial" panose="020B0604020202020204" pitchFamily="34" charset="0"/>
                <a:cs typeface="Arial" panose="020B0604020202020204" pitchFamily="34" charset="0"/>
              </a:rPr>
              <a:t> орта, </a:t>
            </a:r>
            <a:r>
              <a:rPr lang="ru-RU" sz="1600" dirty="0" err="1">
                <a:latin typeface="Arial" panose="020B0604020202020204" pitchFamily="34" charset="0"/>
                <a:cs typeface="Arial" panose="020B0604020202020204" pitchFamily="34" charset="0"/>
              </a:rPr>
              <a:t>қосымша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техникалық</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және</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кәсіптік</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білім</a:t>
            </a:r>
            <a:r>
              <a:rPr lang="ru-RU" sz="1600" dirty="0">
                <a:latin typeface="Arial" panose="020B0604020202020204" pitchFamily="34" charset="0"/>
                <a:cs typeface="Arial" panose="020B0604020202020204" pitchFamily="34" charset="0"/>
              </a:rPr>
              <a:t> беру </a:t>
            </a:r>
            <a:r>
              <a:rPr lang="ru-RU" sz="1600" dirty="0" err="1">
                <a:latin typeface="Arial" panose="020B0604020202020204" pitchFamily="34" charset="0"/>
                <a:cs typeface="Arial" panose="020B0604020202020204" pitchFamily="34" charset="0"/>
              </a:rPr>
              <a:t>ұйымдарының</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білім</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алушылары</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педагогтері</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Қатысушылар</a:t>
            </a:r>
            <a:r>
              <a:rPr lang="ru-RU" sz="1600" dirty="0">
                <a:latin typeface="Arial" panose="020B0604020202020204" pitchFamily="34" charset="0"/>
                <a:cs typeface="Arial" panose="020B0604020202020204" pitchFamily="34" charset="0"/>
              </a:rPr>
              <a:t> саны </a:t>
            </a:r>
            <a:r>
              <a:rPr lang="ru-RU" sz="1600" dirty="0" err="1">
                <a:latin typeface="Arial" panose="020B0604020202020204" pitchFamily="34" charset="0"/>
                <a:cs typeface="Arial" panose="020B0604020202020204" pitchFamily="34" charset="0"/>
              </a:rPr>
              <a:t>ұйымның</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қалауы</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бойынша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анықталады</a:t>
            </a:r>
            <a:endParaRPr lang="ru-RU" sz="1600" dirty="0">
              <a:latin typeface="Arial" panose="020B0604020202020204" pitchFamily="34" charset="0"/>
              <a:cs typeface="Arial" panose="020B0604020202020204" pitchFamily="34" charset="0"/>
            </a:endParaRPr>
          </a:p>
          <a:p>
            <a:pPr algn="just"/>
            <a:r>
              <a:rPr lang="ru-RU" sz="1600" b="1" dirty="0">
                <a:solidFill>
                  <a:srgbClr val="3163AB"/>
                </a:solidFill>
                <a:latin typeface="Arial" panose="020B0604020202020204" pitchFamily="34" charset="0"/>
                <a:cs typeface="Arial" panose="020B0604020202020204" pitchFamily="34" charset="0"/>
              </a:rPr>
              <a:t>ӨТКІЗІЛЕТІН ОРНЫ: </a:t>
            </a:r>
            <a:r>
              <a:rPr lang="ru-RU" sz="1600" dirty="0" err="1">
                <a:latin typeface="Arial" panose="020B0604020202020204" pitchFamily="34" charset="0"/>
                <a:cs typeface="Arial" panose="020B0604020202020204" pitchFamily="34" charset="0"/>
              </a:rPr>
              <a:t>республиканың</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барлық</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елді</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мекендерінің</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жалпы</a:t>
            </a:r>
            <a:r>
              <a:rPr lang="ru-RU" sz="1600" dirty="0">
                <a:latin typeface="Arial" panose="020B0604020202020204" pitchFamily="34" charset="0"/>
                <a:cs typeface="Arial" panose="020B0604020202020204" pitchFamily="34" charset="0"/>
              </a:rPr>
              <a:t> орта, </a:t>
            </a:r>
            <a:r>
              <a:rPr lang="ru-RU" sz="1600" dirty="0" err="1">
                <a:latin typeface="Arial" panose="020B0604020202020204" pitchFamily="34" charset="0"/>
                <a:cs typeface="Arial" panose="020B0604020202020204" pitchFamily="34" charset="0"/>
              </a:rPr>
              <a:t>қосымша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техникалық</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және</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кәсіптік</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білім</a:t>
            </a:r>
            <a:r>
              <a:rPr lang="ru-RU" sz="1600" dirty="0">
                <a:latin typeface="Arial" panose="020B0604020202020204" pitchFamily="34" charset="0"/>
                <a:cs typeface="Arial" panose="020B0604020202020204" pitchFamily="34" charset="0"/>
              </a:rPr>
              <a:t> беру </a:t>
            </a:r>
            <a:r>
              <a:rPr lang="ru-RU" sz="1600" dirty="0" err="1">
                <a:latin typeface="Arial" panose="020B0604020202020204" pitchFamily="34" charset="0"/>
                <a:cs typeface="Arial" panose="020B0604020202020204" pitchFamily="34" charset="0"/>
              </a:rPr>
              <a:t>ұйымдары</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ауа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райы</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жағдайларын</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ескере</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отырып</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өздері</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таңдайды</a:t>
            </a:r>
            <a:endParaRPr lang="ru-RU" sz="1600" dirty="0">
              <a:latin typeface="Arial" panose="020B0604020202020204" pitchFamily="34" charset="0"/>
              <a:cs typeface="Arial" panose="020B0604020202020204" pitchFamily="34" charset="0"/>
            </a:endParaRPr>
          </a:p>
          <a:p>
            <a:pPr algn="just"/>
            <a:r>
              <a:rPr lang="ru-RU" sz="1600" dirty="0" err="1">
                <a:latin typeface="Arial" panose="020B0604020202020204" pitchFamily="34" charset="0"/>
                <a:cs typeface="Arial" panose="020B0604020202020204" pitchFamily="34" charset="0"/>
              </a:rPr>
              <a:t>Іс</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шараның</a:t>
            </a:r>
            <a:r>
              <a:rPr lang="ru-RU" sz="1600" dirty="0">
                <a:latin typeface="Arial" panose="020B0604020202020204" pitchFamily="34" charset="0"/>
                <a:cs typeface="Arial" panose="020B0604020202020204" pitchFamily="34" charset="0"/>
              </a:rPr>
              <a:t> </a:t>
            </a:r>
            <a:r>
              <a:rPr lang="ru-RU" sz="1600" b="1" dirty="0">
                <a:solidFill>
                  <a:srgbClr val="3163AB"/>
                </a:solidFill>
                <a:latin typeface="Arial" panose="020B0604020202020204" pitchFamily="34" charset="0"/>
                <a:cs typeface="Arial" panose="020B0604020202020204" pitchFamily="34" charset="0"/>
              </a:rPr>
              <a:t>АҚПАРАТТЫҚ ЖАРИЯ </a:t>
            </a:r>
            <a:r>
              <a:rPr lang="ru-RU" sz="1600" dirty="0" err="1">
                <a:latin typeface="Arial" panose="020B0604020202020204" pitchFamily="34" charset="0"/>
                <a:cs typeface="Arial" panose="020B0604020202020204" pitchFamily="34" charset="0"/>
              </a:rPr>
              <a:t>етілуін</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әрбір</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білім</a:t>
            </a:r>
            <a:r>
              <a:rPr lang="ru-RU" sz="1600" dirty="0">
                <a:latin typeface="Arial" panose="020B0604020202020204" pitchFamily="34" charset="0"/>
                <a:cs typeface="Arial" panose="020B0604020202020204" pitchFamily="34" charset="0"/>
              </a:rPr>
              <a:t> беру </a:t>
            </a:r>
            <a:r>
              <a:rPr lang="ru-RU" sz="1600" dirty="0" err="1">
                <a:latin typeface="Arial" panose="020B0604020202020204" pitchFamily="34" charset="0"/>
                <a:cs typeface="Arial" panose="020B0604020202020204" pitchFamily="34" charset="0"/>
              </a:rPr>
              <a:t>ұйымы</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бұқаралық</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ақпарат</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құралдарында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және</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әлеуметтік</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желілерде</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позитивті</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ұсыну</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арқылы</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жариялайды</a:t>
            </a:r>
            <a:endParaRPr lang="ru-RU" sz="1600" dirty="0">
              <a:latin typeface="Arial" panose="020B0604020202020204" pitchFamily="34" charset="0"/>
              <a:cs typeface="Arial" panose="020B0604020202020204" pitchFamily="34" charset="0"/>
            </a:endParaRPr>
          </a:p>
          <a:p>
            <a:pPr algn="just"/>
            <a:r>
              <a:rPr lang="en-US"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kk-KZ" sz="1600" dirty="0" err="1">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физкультминутка</a:t>
            </a:r>
            <a:r>
              <a:rPr lang="kk-KZ"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kk-KZ" sz="1600" dirty="0" err="1">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зож</a:t>
            </a:r>
            <a:endParaRPr lang="en-US"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algn="just"/>
            <a:r>
              <a:rPr lang="en-US"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kk-KZ" sz="1600" dirty="0" err="1">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менспроттытаңдаймын</a:t>
            </a:r>
            <a:r>
              <a:rPr lang="kk-KZ"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kk-KZ" sz="1600" dirty="0" err="1">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явыбираюспорт</a:t>
            </a:r>
            <a:endParaRPr lang="kk-KZ" sz="1600"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27" name="Прямоугольник 26"/>
          <p:cNvSpPr/>
          <p:nvPr/>
        </p:nvSpPr>
        <p:spPr>
          <a:xfrm>
            <a:off x="8851220" y="2694123"/>
            <a:ext cx="2310132" cy="400110"/>
          </a:xfrm>
          <a:prstGeom prst="rect">
            <a:avLst/>
          </a:prstGeom>
          <a:solidFill>
            <a:schemeClr val="bg1"/>
          </a:solidFill>
        </p:spPr>
        <p:txBody>
          <a:bodyPr wrap="square">
            <a:spAutoFit/>
          </a:bodyPr>
          <a:lstStyle/>
          <a:p>
            <a:r>
              <a:rPr lang="kk-KZ" sz="2000" b="1" dirty="0">
                <a:solidFill>
                  <a:srgbClr val="002060"/>
                </a:solidFill>
                <a:latin typeface="Oswald" pitchFamily="2" charset="-52"/>
                <a:ea typeface="Tahoma" panose="020B0604030504040204" pitchFamily="34" charset="0"/>
                <a:cs typeface="Tahoma" panose="020B0604030504040204" pitchFamily="34" charset="0"/>
              </a:rPr>
              <a:t>Ұ</a:t>
            </a:r>
            <a:r>
              <a:rPr lang="ru-RU" sz="2000" b="1" dirty="0">
                <a:solidFill>
                  <a:srgbClr val="002060"/>
                </a:solidFill>
                <a:latin typeface="Oswald" pitchFamily="2" charset="-52"/>
                <a:ea typeface="Tahoma" panose="020B0604030504040204" pitchFamily="34" charset="0"/>
                <a:cs typeface="Tahoma" panose="020B0604030504040204" pitchFamily="34" charset="0"/>
              </a:rPr>
              <a:t>СЫНЫЛАДЫ</a:t>
            </a:r>
          </a:p>
        </p:txBody>
      </p:sp>
      <p:pic>
        <p:nvPicPr>
          <p:cNvPr id="3" name="Picture 2" descr="казахский орнамент - Самое интересное в блогах | Шаблоны трафаретов,  Узорчатые образцы, Узоры"/>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rot="16200000">
            <a:off x="-481996" y="518744"/>
            <a:ext cx="1725291" cy="739058"/>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казахский орнамент - Самое интересное в блогах | Шаблоны трафаретов,  Узорчатые образцы, Узоры"/>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rot="16200000">
            <a:off x="-481994" y="2253639"/>
            <a:ext cx="1725291" cy="739058"/>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казахский орнамент - Самое интересное в блогах | Шаблоны трафаретов,  Узорчатые образцы, Узоры"/>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rot="16200000">
            <a:off x="-481995" y="3988534"/>
            <a:ext cx="1725291" cy="73905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скругленные углы 1">
            <a:extLst>
              <a:ext uri="{FF2B5EF4-FFF2-40B4-BE49-F238E27FC236}">
                <a16:creationId xmlns:a16="http://schemas.microsoft.com/office/drawing/2014/main" xmlns="" id="{90355EC6-41D0-9A27-7D80-D86401DE5454}"/>
              </a:ext>
            </a:extLst>
          </p:cNvPr>
          <p:cNvSpPr/>
          <p:nvPr/>
        </p:nvSpPr>
        <p:spPr>
          <a:xfrm>
            <a:off x="1051085" y="860924"/>
            <a:ext cx="10686213" cy="38023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dirty="0" err="1">
                <a:latin typeface="Arial" panose="020B0604020202020204" pitchFamily="34" charset="0"/>
                <a:cs typeface="Arial" panose="020B0604020202020204" pitchFamily="34" charset="0"/>
              </a:rPr>
              <a:t>балалардың</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салауатты</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өмір</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салтын</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насихаттау</a:t>
            </a:r>
            <a:endParaRPr lang="ru-RU" dirty="0">
              <a:latin typeface="Arial" panose="020B0604020202020204" pitchFamily="34" charset="0"/>
              <a:cs typeface="Arial" panose="020B0604020202020204" pitchFamily="34" charset="0"/>
            </a:endParaRPr>
          </a:p>
        </p:txBody>
      </p:sp>
      <p:sp>
        <p:nvSpPr>
          <p:cNvPr id="5" name="Прямоугольник: скругленные углы 4">
            <a:extLst>
              <a:ext uri="{FF2B5EF4-FFF2-40B4-BE49-F238E27FC236}">
                <a16:creationId xmlns:a16="http://schemas.microsoft.com/office/drawing/2014/main" xmlns="" id="{205EB63A-C0CF-B748-F311-D358EC1E4045}"/>
              </a:ext>
            </a:extLst>
          </p:cNvPr>
          <p:cNvSpPr/>
          <p:nvPr/>
        </p:nvSpPr>
        <p:spPr>
          <a:xfrm>
            <a:off x="808584" y="619754"/>
            <a:ext cx="2003384" cy="397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a:latin typeface="Arial" panose="020B0604020202020204" pitchFamily="34" charset="0"/>
                <a:cs typeface="Arial" panose="020B0604020202020204" pitchFamily="34" charset="0"/>
              </a:rPr>
              <a:t>МАҚСАТЫ</a:t>
            </a:r>
            <a:endParaRPr lang="ru-RU" sz="2400" dirty="0">
              <a:latin typeface="Arial" panose="020B0604020202020204" pitchFamily="34" charset="0"/>
              <a:cs typeface="Arial" panose="020B0604020202020204" pitchFamily="34" charset="0"/>
            </a:endParaRPr>
          </a:p>
        </p:txBody>
      </p:sp>
      <p:sp>
        <p:nvSpPr>
          <p:cNvPr id="6" name="Прямоугольник: скругленные углы 5">
            <a:extLst>
              <a:ext uri="{FF2B5EF4-FFF2-40B4-BE49-F238E27FC236}">
                <a16:creationId xmlns:a16="http://schemas.microsoft.com/office/drawing/2014/main" xmlns="" id="{6FC4C2A8-5A07-90DC-9950-582E4CA8BCF7}"/>
              </a:ext>
            </a:extLst>
          </p:cNvPr>
          <p:cNvSpPr/>
          <p:nvPr/>
        </p:nvSpPr>
        <p:spPr>
          <a:xfrm>
            <a:off x="1152937" y="1610975"/>
            <a:ext cx="10686213" cy="93398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Wingdings" panose="05000000000000000000" pitchFamily="2" charset="2"/>
              <a:buChar char="ü"/>
            </a:pPr>
            <a:r>
              <a:rPr lang="ru-RU" sz="1600" dirty="0" err="1">
                <a:latin typeface="Arial" panose="020B0604020202020204" pitchFamily="34" charset="0"/>
                <a:cs typeface="Arial" panose="020B0604020202020204" pitchFamily="34" charset="0"/>
              </a:rPr>
              <a:t>физикалық</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психологиялық</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стресті</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төмендетуге</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ықпал</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ету</a:t>
            </a:r>
            <a:endParaRPr lang="ru-RU"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ru-RU" sz="1600" dirty="0" err="1">
                <a:latin typeface="Arial" panose="020B0604020202020204" pitchFamily="34" charset="0"/>
                <a:cs typeface="Arial" panose="020B0604020202020204" pitchFamily="34" charset="0"/>
              </a:rPr>
              <a:t>оқу</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іс-әрекеті</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процесінде</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шаршаудың</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алдын</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алуға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физикалық</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белсенділікті</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арттыруға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ықпал</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ету</a:t>
            </a:r>
            <a:endParaRPr lang="ru-RU"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ru-RU" sz="1600" dirty="0" err="1">
                <a:latin typeface="Arial" panose="020B0604020202020204" pitchFamily="34" charset="0"/>
                <a:cs typeface="Arial" panose="020B0604020202020204" pitchFamily="34" charset="0"/>
              </a:rPr>
              <a:t>балалардың</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денсаулығын</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сақтау</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мақсатында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жұмыс</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қабілеттілігін</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арттыруға</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ықпал</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ету</a:t>
            </a:r>
            <a:endParaRPr lang="ru-RU" sz="1600" dirty="0">
              <a:latin typeface="Arial" panose="020B0604020202020204" pitchFamily="34" charset="0"/>
              <a:cs typeface="Arial" panose="020B0604020202020204" pitchFamily="34" charset="0"/>
            </a:endParaRPr>
          </a:p>
        </p:txBody>
      </p:sp>
      <p:sp>
        <p:nvSpPr>
          <p:cNvPr id="7" name="Прямоугольник: скругленные углы 6">
            <a:extLst>
              <a:ext uri="{FF2B5EF4-FFF2-40B4-BE49-F238E27FC236}">
                <a16:creationId xmlns:a16="http://schemas.microsoft.com/office/drawing/2014/main" xmlns="" id="{2DEF8212-FFB7-D3B0-DB78-0DD24B2F42BB}"/>
              </a:ext>
            </a:extLst>
          </p:cNvPr>
          <p:cNvSpPr/>
          <p:nvPr/>
        </p:nvSpPr>
        <p:spPr>
          <a:xfrm>
            <a:off x="808584" y="1317213"/>
            <a:ext cx="2183998" cy="3802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a:latin typeface="Arial" panose="020B0604020202020204" pitchFamily="34" charset="0"/>
                <a:cs typeface="Arial" panose="020B0604020202020204" pitchFamily="34" charset="0"/>
              </a:rPr>
              <a:t>МІНДЕТТЕРІ</a:t>
            </a:r>
            <a:endParaRPr lang="ru-RU" sz="2400" dirty="0">
              <a:latin typeface="Arial" panose="020B0604020202020204" pitchFamily="34" charset="0"/>
              <a:cs typeface="Arial" panose="020B0604020202020204" pitchFamily="34" charset="0"/>
            </a:endParaRPr>
          </a:p>
        </p:txBody>
      </p:sp>
      <p:pic>
        <p:nvPicPr>
          <p:cNvPr id="10" name="Picture 2" descr="казахский орнамент - Самое интересное в блогах | Шаблоны трафаретов,  Узорчатые образцы, Узоры">
            <a:extLst>
              <a:ext uri="{FF2B5EF4-FFF2-40B4-BE49-F238E27FC236}">
                <a16:creationId xmlns:a16="http://schemas.microsoft.com/office/drawing/2014/main" xmlns="" id="{6C363AC6-1272-6456-B262-1D663BA33344}"/>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rot="16200000">
            <a:off x="-481994" y="5706223"/>
            <a:ext cx="1725291" cy="739058"/>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Полезная физкультура: в столичных реабилитационных центрах проходят занятия  спортом для детей с особенностями здоровья - Департамент труда и социальной  защиты населения города Москвы">
            <a:extLst>
              <a:ext uri="{FF2B5EF4-FFF2-40B4-BE49-F238E27FC236}">
                <a16:creationId xmlns:a16="http://schemas.microsoft.com/office/drawing/2014/main" xmlns="" id="{A29A20A6-836B-29BD-2D33-40A541F2DE7D}"/>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05456" y="2894178"/>
            <a:ext cx="1640025" cy="9184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568161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C:\Users\Администратор\AppData\Local\Microsoft\Windows\Temporary Internet Files\Content.Word\Screenshot_20231102_150002_Lite.jpg"/>
          <p:cNvPicPr>
            <a:picLocks noGrp="1"/>
          </p:cNvPicPr>
          <p:nvPr>
            <p:ph idx="1"/>
          </p:nvPr>
        </p:nvPicPr>
        <p:blipFill>
          <a:blip r:embed="rId2" cstate="print"/>
          <a:srcRect t="60506" r="-150" b="12405"/>
          <a:stretch>
            <a:fillRect/>
          </a:stretch>
        </p:blipFill>
        <p:spPr bwMode="auto">
          <a:xfrm>
            <a:off x="532263" y="3302760"/>
            <a:ext cx="2115404" cy="1719618"/>
          </a:xfrm>
          <a:prstGeom prst="rect">
            <a:avLst/>
          </a:prstGeom>
          <a:noFill/>
          <a:ln w="9525">
            <a:noFill/>
            <a:miter lim="800000"/>
            <a:headEnd/>
            <a:tailEnd/>
          </a:ln>
        </p:spPr>
      </p:pic>
      <p:pic>
        <p:nvPicPr>
          <p:cNvPr id="6" name="Рисунок 5" descr="C:\Users\Администратор\AppData\Local\Microsoft\Windows\Temporary Internet Files\Content.Word\Screenshot_20231102_150131_Lite.jpg"/>
          <p:cNvPicPr/>
          <p:nvPr/>
        </p:nvPicPr>
        <p:blipFill>
          <a:blip r:embed="rId3" cstate="print"/>
          <a:srcRect t="47266" r="-87" b="27474"/>
          <a:stretch>
            <a:fillRect/>
          </a:stretch>
        </p:blipFill>
        <p:spPr bwMode="auto">
          <a:xfrm>
            <a:off x="3657599" y="1023581"/>
            <a:ext cx="2320887" cy="1651380"/>
          </a:xfrm>
          <a:prstGeom prst="rect">
            <a:avLst/>
          </a:prstGeom>
          <a:noFill/>
          <a:ln w="9525">
            <a:noFill/>
            <a:miter lim="800000"/>
            <a:headEnd/>
            <a:tailEnd/>
          </a:ln>
        </p:spPr>
      </p:pic>
      <p:pic>
        <p:nvPicPr>
          <p:cNvPr id="7" name="Рисунок 6" descr="C:\Users\Администратор\AppData\Local\Microsoft\Windows\Temporary Internet Files\Content.Word\Screenshot_20231102_150122_Lite.jpg"/>
          <p:cNvPicPr/>
          <p:nvPr/>
        </p:nvPicPr>
        <p:blipFill>
          <a:blip r:embed="rId4" cstate="print"/>
          <a:srcRect t="46512" r="-76" b="26873"/>
          <a:stretch>
            <a:fillRect/>
          </a:stretch>
        </p:blipFill>
        <p:spPr bwMode="auto">
          <a:xfrm>
            <a:off x="6714699" y="550858"/>
            <a:ext cx="3002564" cy="2438002"/>
          </a:xfrm>
          <a:prstGeom prst="rect">
            <a:avLst/>
          </a:prstGeom>
          <a:noFill/>
          <a:ln w="9525">
            <a:noFill/>
            <a:miter lim="800000"/>
            <a:headEnd/>
            <a:tailEnd/>
          </a:ln>
        </p:spPr>
      </p:pic>
      <p:pic>
        <p:nvPicPr>
          <p:cNvPr id="8" name="Рисунок 7" descr="C:\Users\Администратор\AppData\Local\Microsoft\Windows\Temporary Internet Files\Content.Word\Screenshot_20231102_150108_Lite.jpg"/>
          <p:cNvPicPr/>
          <p:nvPr/>
        </p:nvPicPr>
        <p:blipFill>
          <a:blip r:embed="rId5" cstate="print"/>
          <a:srcRect t="47154" r="-16" b="26504"/>
          <a:stretch>
            <a:fillRect/>
          </a:stretch>
        </p:blipFill>
        <p:spPr bwMode="auto">
          <a:xfrm>
            <a:off x="7301552" y="3289111"/>
            <a:ext cx="2381761" cy="1672704"/>
          </a:xfrm>
          <a:prstGeom prst="rect">
            <a:avLst/>
          </a:prstGeom>
          <a:noFill/>
          <a:ln w="9525">
            <a:noFill/>
            <a:miter lim="800000"/>
            <a:headEnd/>
            <a:tailEnd/>
          </a:ln>
        </p:spPr>
      </p:pic>
      <p:pic>
        <p:nvPicPr>
          <p:cNvPr id="9" name="Рисунок 8" descr="C:\Users\Администратор\AppData\Local\Microsoft\Windows\Temporary Internet Files\Content.Word\Screenshot_20231102_150056_Lite.jpg"/>
          <p:cNvPicPr/>
          <p:nvPr/>
        </p:nvPicPr>
        <p:blipFill>
          <a:blip r:embed="rId6" cstate="print"/>
          <a:srcRect t="47526" r="6095" b="26823"/>
          <a:stretch>
            <a:fillRect/>
          </a:stretch>
        </p:blipFill>
        <p:spPr bwMode="auto">
          <a:xfrm>
            <a:off x="3794077" y="3070745"/>
            <a:ext cx="2477325" cy="1856097"/>
          </a:xfrm>
          <a:prstGeom prst="rect">
            <a:avLst/>
          </a:prstGeom>
          <a:noFill/>
          <a:ln w="9525">
            <a:noFill/>
            <a:miter lim="800000"/>
            <a:headEnd/>
            <a:tailEnd/>
          </a:ln>
        </p:spPr>
      </p:pic>
      <p:pic>
        <p:nvPicPr>
          <p:cNvPr id="10" name="Рисунок 9" descr="C:\Users\Администратор\AppData\Local\Microsoft\Windows\Temporary Internet Files\Content.Word\Screenshot_20231102_150026_Lite.jpg"/>
          <p:cNvPicPr/>
          <p:nvPr/>
        </p:nvPicPr>
        <p:blipFill>
          <a:blip r:embed="rId7" cstate="print"/>
          <a:srcRect t="47396" b="26432"/>
          <a:stretch>
            <a:fillRect/>
          </a:stretch>
        </p:blipFill>
        <p:spPr bwMode="auto">
          <a:xfrm>
            <a:off x="545909" y="5145206"/>
            <a:ext cx="2224586" cy="1549021"/>
          </a:xfrm>
          <a:prstGeom prst="rect">
            <a:avLst/>
          </a:prstGeom>
          <a:noFill/>
          <a:ln w="9525">
            <a:noFill/>
            <a:miter lim="800000"/>
            <a:headEnd/>
            <a:tailEnd/>
          </a:ln>
        </p:spPr>
      </p:pic>
      <p:pic>
        <p:nvPicPr>
          <p:cNvPr id="11" name="Рисунок 10" descr="C:\Users\Администратор\AppData\Local\Microsoft\Windows\Temporary Internet Files\Content.Word\Screenshot_20231102_145950_Lite.jpg"/>
          <p:cNvPicPr/>
          <p:nvPr/>
        </p:nvPicPr>
        <p:blipFill>
          <a:blip r:embed="rId8" cstate="print"/>
          <a:srcRect t="42318" r="12229" b="13346"/>
          <a:stretch>
            <a:fillRect/>
          </a:stretch>
        </p:blipFill>
        <p:spPr bwMode="auto">
          <a:xfrm>
            <a:off x="545909" y="423080"/>
            <a:ext cx="2047166" cy="2756847"/>
          </a:xfrm>
          <a:prstGeom prst="rect">
            <a:avLst/>
          </a:prstGeom>
          <a:noFill/>
          <a:ln w="9525">
            <a:noFill/>
            <a:miter lim="800000"/>
            <a:headEnd/>
            <a:tailEnd/>
          </a:ln>
        </p:spPr>
      </p:pic>
      <p:sp>
        <p:nvSpPr>
          <p:cNvPr id="12" name="Прямоугольник 11"/>
          <p:cNvSpPr/>
          <p:nvPr/>
        </p:nvSpPr>
        <p:spPr>
          <a:xfrm>
            <a:off x="3512024" y="5260159"/>
            <a:ext cx="7228764" cy="738664"/>
          </a:xfrm>
          <a:prstGeom prst="rect">
            <a:avLst/>
          </a:prstGeom>
        </p:spPr>
        <p:txBody>
          <a:bodyPr wrap="square">
            <a:spAutoFit/>
          </a:bodyPr>
          <a:lstStyle/>
          <a:p>
            <a:r>
              <a:rPr lang="en-US" sz="1400" dirty="0" smtClean="0">
                <a:latin typeface="Times New Roman" pitchFamily="18" charset="0"/>
                <a:cs typeface="Times New Roman" pitchFamily="18" charset="0"/>
                <a:hlinkClick r:id="rId9"/>
              </a:rPr>
              <a:t>https://www.facebook.com/100057494752708/posts/pfbid0ZnVAJ1dwfe9rxbtZqTKVwHpEfg12L8znenVHVdjnyWYcELLinTNE1dK5g4RrmuHAl/?app=fbl</a:t>
            </a:r>
            <a:endParaRPr lang="kk-KZ" sz="1400"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3;p3">
            <a:extLst>
              <a:ext uri="{FF2B5EF4-FFF2-40B4-BE49-F238E27FC236}">
                <a16:creationId xmlns:a16="http://schemas.microsoft.com/office/drawing/2014/main" xmlns="" id="{F0E76D15-E5FE-4E6D-9926-675770E69B7C}"/>
              </a:ext>
            </a:extLst>
          </p:cNvPr>
          <p:cNvSpPr txBox="1"/>
          <p:nvPr/>
        </p:nvSpPr>
        <p:spPr>
          <a:xfrm>
            <a:off x="0" y="5455"/>
            <a:ext cx="12185883" cy="569796"/>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ru-RU" sz="500" b="1" dirty="0">
              <a:solidFill>
                <a:schemeClr val="bg1"/>
              </a:solidFill>
              <a:latin typeface="Arial" panose="020B0604020202020204" pitchFamily="34" charset="0"/>
              <a:cs typeface="Arial" panose="020B0604020202020204" pitchFamily="34" charset="0"/>
              <a:sym typeface="Oswald"/>
            </a:endParaRPr>
          </a:p>
          <a:p>
            <a:pPr lvl="0" algn="ctr">
              <a:lnSpc>
                <a:spcPct val="107000"/>
              </a:lnSpc>
              <a:defRPr/>
            </a:pPr>
            <a:r>
              <a:rPr lang="kk-KZ" sz="2400" b="1" dirty="0">
                <a:solidFill>
                  <a:schemeClr val="bg1"/>
                </a:solidFill>
                <a:latin typeface="Oswald" pitchFamily="2" charset="-52"/>
                <a:cs typeface="Arial" panose="020B0604020202020204" pitchFamily="34" charset="0"/>
                <a:sym typeface="Oswald"/>
              </a:rPr>
              <a:t>ҚАЗАН: ӘНҰРАН ОРЫНДАУ</a:t>
            </a:r>
            <a:endParaRPr lang="ru-RU" sz="2400" b="1" dirty="0">
              <a:solidFill>
                <a:schemeClr val="bg1"/>
              </a:solidFill>
              <a:latin typeface="Oswald" pitchFamily="2" charset="-52"/>
              <a:cs typeface="Arial" panose="020B0604020202020204" pitchFamily="34" charset="0"/>
              <a:sym typeface="Oswald"/>
            </a:endParaRPr>
          </a:p>
        </p:txBody>
      </p:sp>
      <p:sp>
        <p:nvSpPr>
          <p:cNvPr id="12" name="Прямоугольник 11"/>
          <p:cNvSpPr/>
          <p:nvPr/>
        </p:nvSpPr>
        <p:spPr>
          <a:xfrm>
            <a:off x="949234" y="888274"/>
            <a:ext cx="203703" cy="467903"/>
          </a:xfrm>
          <a:prstGeom prst="rect">
            <a:avLst/>
          </a:prstGeom>
          <a:solidFill>
            <a:schemeClr val="bg1"/>
          </a:solidFill>
        </p:spPr>
        <p:txBody>
          <a:bodyPr wrap="square">
            <a:spAutoFit/>
          </a:bodyPr>
          <a:lstStyle/>
          <a:p>
            <a:endParaRPr lang="ru-RU" sz="2400" b="1" dirty="0">
              <a:solidFill>
                <a:srgbClr val="002060"/>
              </a:solidFill>
              <a:latin typeface="Oswald" pitchFamily="2" charset="-52"/>
              <a:ea typeface="Tahoma" panose="020B0604030504040204" pitchFamily="34" charset="0"/>
              <a:cs typeface="Tahoma" panose="020B0604030504040204" pitchFamily="34" charset="0"/>
            </a:endParaRPr>
          </a:p>
        </p:txBody>
      </p:sp>
      <p:sp>
        <p:nvSpPr>
          <p:cNvPr id="21" name="Прямоугольник 20"/>
          <p:cNvSpPr/>
          <p:nvPr/>
        </p:nvSpPr>
        <p:spPr>
          <a:xfrm>
            <a:off x="1105598" y="3099246"/>
            <a:ext cx="10686213" cy="3693638"/>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2958159" y="3114794"/>
            <a:ext cx="8628315" cy="3662541"/>
          </a:xfrm>
          <a:prstGeom prst="rect">
            <a:avLst/>
          </a:prstGeom>
        </p:spPr>
        <p:txBody>
          <a:bodyPr wrap="square">
            <a:spAutoFit/>
          </a:bodyPr>
          <a:lstStyle/>
          <a:p>
            <a:pPr algn="just"/>
            <a:r>
              <a:rPr lang="ru-RU" sz="1800" b="1" dirty="0">
                <a:solidFill>
                  <a:srgbClr val="3163AB"/>
                </a:solidFill>
                <a:latin typeface="Arial" panose="020B0604020202020204" pitchFamily="34" charset="0"/>
                <a:cs typeface="Arial" panose="020B0604020202020204" pitchFamily="34" charset="0"/>
              </a:rPr>
              <a:t>ӨТКІЗІЛЕТІН КҮНІ: </a:t>
            </a:r>
            <a:r>
              <a:rPr lang="ru-RU" sz="1800" dirty="0">
                <a:latin typeface="Arial" panose="020B0604020202020204" pitchFamily="34" charset="0"/>
                <a:cs typeface="Arial" panose="020B0604020202020204" pitchFamily="34" charset="0"/>
              </a:rPr>
              <a:t>23.10.2023 ж.</a:t>
            </a:r>
          </a:p>
          <a:p>
            <a:pPr algn="just"/>
            <a:endParaRPr lang="ru-RU" sz="400" dirty="0">
              <a:latin typeface="Arial" panose="020B0604020202020204" pitchFamily="34" charset="0"/>
              <a:cs typeface="Arial" panose="020B0604020202020204" pitchFamily="34" charset="0"/>
            </a:endParaRPr>
          </a:p>
          <a:p>
            <a:pPr algn="just"/>
            <a:r>
              <a:rPr lang="ru-RU" sz="1800" b="1" dirty="0">
                <a:solidFill>
                  <a:srgbClr val="3163AB"/>
                </a:solidFill>
                <a:latin typeface="Arial" panose="020B0604020202020204" pitchFamily="34" charset="0"/>
                <a:cs typeface="Arial" panose="020B0604020202020204" pitchFamily="34" charset="0"/>
              </a:rPr>
              <a:t>УАҚЫТЫ:</a:t>
            </a:r>
            <a:r>
              <a:rPr lang="ru-RU" sz="1800" dirty="0">
                <a:solidFill>
                  <a:srgbClr val="3163AB"/>
                </a:solidFill>
                <a:latin typeface="Arial" panose="020B0604020202020204" pitchFamily="34" charset="0"/>
                <a:cs typeface="Arial" panose="020B0604020202020204" pitchFamily="34" charset="0"/>
              </a:rPr>
              <a:t> </a:t>
            </a:r>
            <a:r>
              <a:rPr lang="ru-RU" sz="1800" dirty="0">
                <a:latin typeface="Arial" panose="020B0604020202020204" pitchFamily="34" charset="0"/>
                <a:cs typeface="Arial" panose="020B0604020202020204" pitchFamily="34" charset="0"/>
              </a:rPr>
              <a:t>12:00 </a:t>
            </a:r>
          </a:p>
          <a:p>
            <a:pPr algn="just"/>
            <a:endParaRPr lang="ru-RU" sz="400" dirty="0">
              <a:latin typeface="Arial" panose="020B0604020202020204" pitchFamily="34" charset="0"/>
              <a:cs typeface="Arial" panose="020B0604020202020204" pitchFamily="34" charset="0"/>
            </a:endParaRPr>
          </a:p>
          <a:p>
            <a:pPr algn="just"/>
            <a:r>
              <a:rPr lang="ru-RU" dirty="0" err="1">
                <a:latin typeface="Arial" panose="020B0604020202020204" pitchFamily="34" charset="0"/>
                <a:cs typeface="Arial" panose="020B0604020202020204" pitchFamily="34" charset="0"/>
              </a:rPr>
              <a:t>Білім</a:t>
            </a:r>
            <a:r>
              <a:rPr lang="ru-RU" dirty="0">
                <a:latin typeface="Arial" panose="020B0604020202020204" pitchFamily="34" charset="0"/>
                <a:cs typeface="Arial" panose="020B0604020202020204" pitchFamily="34" charset="0"/>
              </a:rPr>
              <a:t> беру </a:t>
            </a:r>
            <a:r>
              <a:rPr lang="ru-RU" dirty="0" err="1">
                <a:latin typeface="Arial" panose="020B0604020202020204" pitchFamily="34" charset="0"/>
                <a:cs typeface="Arial" panose="020B0604020202020204" pitchFamily="34" charset="0"/>
              </a:rPr>
              <a:t>ұйымының</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қабырғасында</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білім</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алушылар</a:t>
            </a:r>
            <a:r>
              <a:rPr lang="ru-RU" dirty="0">
                <a:latin typeface="Arial" panose="020B0604020202020204" pitchFamily="34" charset="0"/>
                <a:cs typeface="Arial" panose="020B0604020202020204" pitchFamily="34" charset="0"/>
              </a:rPr>
              <a:t> мен </a:t>
            </a:r>
            <a:r>
              <a:rPr lang="ru-RU" dirty="0" err="1">
                <a:latin typeface="Arial" panose="020B0604020202020204" pitchFamily="34" charset="0"/>
                <a:cs typeface="Arial" panose="020B0604020202020204" pitchFamily="34" charset="0"/>
              </a:rPr>
              <a:t>педагогтердің</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музыкамен</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жанды</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дауыспен</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Мемлекеттік</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Гимнді</a:t>
            </a:r>
            <a:r>
              <a:rPr lang="ru-RU" dirty="0">
                <a:latin typeface="Arial" panose="020B0604020202020204" pitchFamily="34" charset="0"/>
                <a:cs typeface="Arial" panose="020B0604020202020204" pitchFamily="34" charset="0"/>
              </a:rPr>
              <a:t> </a:t>
            </a:r>
            <a:r>
              <a:rPr lang="ru-RU" b="1" dirty="0">
                <a:solidFill>
                  <a:srgbClr val="3163AB"/>
                </a:solidFill>
                <a:latin typeface="Arial" panose="020B0604020202020204" pitchFamily="34" charset="0"/>
                <a:cs typeface="Arial" panose="020B0604020202020204" pitchFamily="34" charset="0"/>
              </a:rPr>
              <a:t>ОРЫНДАУ</a:t>
            </a:r>
            <a:r>
              <a:rPr lang="ru-RU" dirty="0">
                <a:latin typeface="Arial" panose="020B0604020202020204" pitchFamily="34" charset="0"/>
                <a:cs typeface="Arial" panose="020B0604020202020204" pitchFamily="34" charset="0"/>
              </a:rPr>
              <a:t> </a:t>
            </a:r>
          </a:p>
          <a:p>
            <a:pPr algn="just"/>
            <a:endParaRPr lang="ru-RU" sz="400" dirty="0">
              <a:latin typeface="Arial" panose="020B0604020202020204" pitchFamily="34" charset="0"/>
              <a:cs typeface="Arial" panose="020B0604020202020204" pitchFamily="34" charset="0"/>
            </a:endParaRPr>
          </a:p>
          <a:p>
            <a:pPr algn="just"/>
            <a:r>
              <a:rPr lang="ru-RU" sz="1800" b="1" dirty="0" err="1">
                <a:solidFill>
                  <a:srgbClr val="3163AB"/>
                </a:solidFill>
                <a:latin typeface="Arial" panose="020B0604020202020204" pitchFamily="34" charset="0"/>
                <a:cs typeface="Arial" panose="020B0604020202020204" pitchFamily="34" charset="0"/>
              </a:rPr>
              <a:t>Бір</a:t>
            </a:r>
            <a:r>
              <a:rPr lang="ru-RU" sz="1800" b="1" dirty="0">
                <a:solidFill>
                  <a:srgbClr val="3163AB"/>
                </a:solidFill>
                <a:latin typeface="Arial" panose="020B0604020202020204" pitchFamily="34" charset="0"/>
                <a:cs typeface="Arial" panose="020B0604020202020204" pitchFamily="34" charset="0"/>
              </a:rPr>
              <a:t> </a:t>
            </a:r>
            <a:r>
              <a:rPr lang="ru-RU" sz="1800" b="1" dirty="0" err="1">
                <a:solidFill>
                  <a:srgbClr val="3163AB"/>
                </a:solidFill>
                <a:latin typeface="Arial" panose="020B0604020202020204" pitchFamily="34" charset="0"/>
                <a:cs typeface="Arial" panose="020B0604020202020204" pitchFamily="34" charset="0"/>
              </a:rPr>
              <a:t>мезгілде</a:t>
            </a:r>
            <a:r>
              <a:rPr lang="ru-RU" sz="1800" b="1" dirty="0">
                <a:solidFill>
                  <a:srgbClr val="3163AB"/>
                </a:solidFill>
                <a:latin typeface="Arial" panose="020B0604020202020204" pitchFamily="34" charset="0"/>
                <a:cs typeface="Arial" panose="020B0604020202020204" pitchFamily="34" charset="0"/>
              </a:rPr>
              <a:t> ӨТКІЗІЛЕДІ, </a:t>
            </a:r>
            <a:r>
              <a:rPr lang="ru-RU" sz="1800" dirty="0" err="1">
                <a:latin typeface="Arial" panose="020B0604020202020204" pitchFamily="34" charset="0"/>
                <a:cs typeface="Arial" panose="020B0604020202020204" pitchFamily="34" charset="0"/>
              </a:rPr>
              <a:t>әрбір</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білім</a:t>
            </a:r>
            <a:r>
              <a:rPr lang="ru-RU" sz="1800" dirty="0">
                <a:latin typeface="Arial" panose="020B0604020202020204" pitchFamily="34" charset="0"/>
                <a:cs typeface="Arial" panose="020B0604020202020204" pitchFamily="34" charset="0"/>
              </a:rPr>
              <a:t> беру </a:t>
            </a:r>
            <a:r>
              <a:rPr lang="ru-RU" sz="1800" dirty="0" err="1">
                <a:latin typeface="Arial" panose="020B0604020202020204" pitchFamily="34" charset="0"/>
                <a:cs typeface="Arial" panose="020B0604020202020204" pitchFamily="34" charset="0"/>
              </a:rPr>
              <a:t>ұйымы</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челлендждің</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өтетін</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орны</a:t>
            </a:r>
            <a:r>
              <a:rPr lang="ru-RU" sz="1800" dirty="0">
                <a:latin typeface="Arial" panose="020B0604020202020204" pitchFamily="34" charset="0"/>
                <a:cs typeface="Arial" panose="020B0604020202020204" pitchFamily="34" charset="0"/>
              </a:rPr>
              <a:t> мен </a:t>
            </a:r>
            <a:r>
              <a:rPr lang="ru-RU" sz="1800" dirty="0" err="1">
                <a:latin typeface="Arial" panose="020B0604020202020204" pitchFamily="34" charset="0"/>
                <a:cs typeface="Arial" panose="020B0604020202020204" pitchFamily="34" charset="0"/>
              </a:rPr>
              <a:t>қатысушыларды</a:t>
            </a:r>
            <a:r>
              <a:rPr lang="ru-RU" dirty="0" err="1">
                <a:latin typeface="Arial" panose="020B0604020202020204" pitchFamily="34" charset="0"/>
                <a:cs typeface="Arial" panose="020B0604020202020204" pitchFamily="34" charset="0"/>
              </a:rPr>
              <a:t>ң</a:t>
            </a:r>
            <a:r>
              <a:rPr lang="ru-RU"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киімін</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дербес</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айқындайды</a:t>
            </a:r>
            <a:endParaRPr lang="ru-RU" sz="1800" dirty="0">
              <a:latin typeface="Arial" panose="020B0604020202020204" pitchFamily="34" charset="0"/>
              <a:cs typeface="Arial" panose="020B0604020202020204" pitchFamily="34" charset="0"/>
            </a:endParaRPr>
          </a:p>
          <a:p>
            <a:pPr algn="just"/>
            <a:r>
              <a:rPr lang="ru-RU" b="1" dirty="0">
                <a:solidFill>
                  <a:srgbClr val="3163AB"/>
                </a:solidFill>
                <a:latin typeface="Arial" panose="020B0604020202020204" pitchFamily="34" charset="0"/>
                <a:cs typeface="Arial" panose="020B0604020202020204" pitchFamily="34" charset="0"/>
              </a:rPr>
              <a:t>ҚАТЫСУШЫЛАР:</a:t>
            </a:r>
            <a:r>
              <a:rPr lang="ru-RU" dirty="0">
                <a:solidFill>
                  <a:srgbClr val="3163AB"/>
                </a:solidFill>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жалпы</a:t>
            </a:r>
            <a:r>
              <a:rPr lang="ru-RU" dirty="0">
                <a:latin typeface="Arial" panose="020B0604020202020204" pitchFamily="34" charset="0"/>
                <a:cs typeface="Arial" panose="020B0604020202020204" pitchFamily="34" charset="0"/>
              </a:rPr>
              <a:t> орта, </a:t>
            </a:r>
            <a:r>
              <a:rPr lang="ru-RU" dirty="0" err="1">
                <a:latin typeface="Arial" panose="020B0604020202020204" pitchFamily="34" charset="0"/>
                <a:cs typeface="Arial" panose="020B0604020202020204" pitchFamily="34" charset="0"/>
              </a:rPr>
              <a:t>қосымша</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техникалық</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және</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кәсіптік</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білім</a:t>
            </a:r>
            <a:r>
              <a:rPr lang="ru-RU" dirty="0">
                <a:latin typeface="Arial" panose="020B0604020202020204" pitchFamily="34" charset="0"/>
                <a:cs typeface="Arial" panose="020B0604020202020204" pitchFamily="34" charset="0"/>
              </a:rPr>
              <a:t> беру </a:t>
            </a:r>
            <a:r>
              <a:rPr lang="ru-RU" dirty="0" err="1">
                <a:latin typeface="Arial" panose="020B0604020202020204" pitchFamily="34" charset="0"/>
                <a:cs typeface="Arial" panose="020B0604020202020204" pitchFamily="34" charset="0"/>
              </a:rPr>
              <a:t>ұйымдарының</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білім</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алушылары</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педагогтері</a:t>
            </a:r>
            <a:endParaRPr lang="ru-RU" dirty="0">
              <a:latin typeface="Arial" panose="020B0604020202020204" pitchFamily="34" charset="0"/>
              <a:cs typeface="Arial" panose="020B0604020202020204" pitchFamily="34" charset="0"/>
            </a:endParaRPr>
          </a:p>
          <a:p>
            <a:pPr algn="just"/>
            <a:endParaRPr lang="ru-RU" sz="400" dirty="0">
              <a:latin typeface="Arial" panose="020B0604020202020204" pitchFamily="34" charset="0"/>
              <a:cs typeface="Arial" panose="020B0604020202020204" pitchFamily="34" charset="0"/>
            </a:endParaRPr>
          </a:p>
          <a:p>
            <a:pPr algn="just"/>
            <a:r>
              <a:rPr lang="ru-RU" sz="1800" dirty="0" err="1">
                <a:latin typeface="Arial" panose="020B0604020202020204" pitchFamily="34" charset="0"/>
                <a:cs typeface="Arial" panose="020B0604020202020204" pitchFamily="34" charset="0"/>
              </a:rPr>
              <a:t>Іс</a:t>
            </a:r>
            <a:r>
              <a:rPr lang="ru-RU" dirty="0" err="1">
                <a:latin typeface="Arial" panose="020B0604020202020204" pitchFamily="34" charset="0"/>
                <a:cs typeface="Arial" panose="020B0604020202020204" pitchFamily="34" charset="0"/>
              </a:rPr>
              <a:t>-</a:t>
            </a:r>
            <a:r>
              <a:rPr lang="ru-RU" sz="1800" dirty="0" err="1">
                <a:latin typeface="Arial" panose="020B0604020202020204" pitchFamily="34" charset="0"/>
                <a:cs typeface="Arial" panose="020B0604020202020204" pitchFamily="34" charset="0"/>
              </a:rPr>
              <a:t>шараның</a:t>
            </a:r>
            <a:r>
              <a:rPr lang="ru-RU" sz="1800" dirty="0">
                <a:latin typeface="Arial" panose="020B0604020202020204" pitchFamily="34" charset="0"/>
                <a:cs typeface="Arial" panose="020B0604020202020204" pitchFamily="34" charset="0"/>
              </a:rPr>
              <a:t> </a:t>
            </a:r>
            <a:r>
              <a:rPr lang="ru-RU" sz="1800" b="1" dirty="0">
                <a:solidFill>
                  <a:srgbClr val="3163AB"/>
                </a:solidFill>
                <a:latin typeface="Arial" panose="020B0604020202020204" pitchFamily="34" charset="0"/>
                <a:cs typeface="Arial" panose="020B0604020202020204" pitchFamily="34" charset="0"/>
              </a:rPr>
              <a:t>АҚПАРАТТЫҚ ЖАРИЯ </a:t>
            </a:r>
            <a:r>
              <a:rPr lang="ru-RU" sz="1800" dirty="0" err="1">
                <a:latin typeface="Arial" panose="020B0604020202020204" pitchFamily="34" charset="0"/>
                <a:cs typeface="Arial" panose="020B0604020202020204" pitchFamily="34" charset="0"/>
              </a:rPr>
              <a:t>етілуін</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әрбір</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білім</a:t>
            </a:r>
            <a:r>
              <a:rPr lang="ru-RU" sz="1800" dirty="0">
                <a:latin typeface="Arial" panose="020B0604020202020204" pitchFamily="34" charset="0"/>
                <a:cs typeface="Arial" panose="020B0604020202020204" pitchFamily="34" charset="0"/>
              </a:rPr>
              <a:t> беру </a:t>
            </a:r>
            <a:r>
              <a:rPr lang="ru-RU" sz="1800" dirty="0" err="1">
                <a:latin typeface="Arial" panose="020B0604020202020204" pitchFamily="34" charset="0"/>
                <a:cs typeface="Arial" panose="020B0604020202020204" pitchFamily="34" charset="0"/>
              </a:rPr>
              <a:t>ұйымы</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бұқаралық</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ақпарат</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құралдарында</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және</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әлеуметтік</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желілерде</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позитивті</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ұсыну</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арқылы</a:t>
            </a:r>
            <a:r>
              <a:rPr lang="ru-RU" sz="1800" dirty="0">
                <a:latin typeface="Arial" panose="020B0604020202020204" pitchFamily="34" charset="0"/>
                <a:cs typeface="Arial" panose="020B0604020202020204" pitchFamily="34" charset="0"/>
              </a:rPr>
              <a:t> </a:t>
            </a:r>
            <a:r>
              <a:rPr lang="ru-RU" sz="1800" dirty="0" err="1">
                <a:latin typeface="Arial" panose="020B0604020202020204" pitchFamily="34" charset="0"/>
                <a:cs typeface="Arial" panose="020B0604020202020204" pitchFamily="34" charset="0"/>
              </a:rPr>
              <a:t>жариялайды</a:t>
            </a:r>
            <a:endParaRPr lang="ru-RU" sz="1800" dirty="0">
              <a:latin typeface="Arial" panose="020B0604020202020204" pitchFamily="34" charset="0"/>
              <a:cs typeface="Arial" panose="020B0604020202020204" pitchFamily="34" charset="0"/>
            </a:endParaRPr>
          </a:p>
          <a:p>
            <a:pPr algn="just"/>
            <a:r>
              <a:rPr lang="en-US"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kk-KZ" dirty="0" err="1">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гимнказахстана</a:t>
            </a:r>
            <a:r>
              <a:rPr lang="kk-KZ"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kk-KZ" dirty="0" err="1">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әнұранорындау</a:t>
            </a:r>
            <a:r>
              <a:rPr lang="kk-KZ"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kk-KZ" dirty="0" err="1">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мояродинаказахстан</a:t>
            </a:r>
            <a:r>
              <a:rPr lang="kk-KZ"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kk-KZ" dirty="0" err="1">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моястрана</a:t>
            </a:r>
            <a:endParaRPr lang="ru-RU" dirty="0">
              <a:ln w="0"/>
              <a:solidFill>
                <a:schemeClr val="accent1"/>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27" name="Прямоугольник 26"/>
          <p:cNvSpPr/>
          <p:nvPr/>
        </p:nvSpPr>
        <p:spPr>
          <a:xfrm>
            <a:off x="8776270" y="2987036"/>
            <a:ext cx="2310132" cy="400110"/>
          </a:xfrm>
          <a:prstGeom prst="rect">
            <a:avLst/>
          </a:prstGeom>
          <a:solidFill>
            <a:schemeClr val="bg1"/>
          </a:solidFill>
        </p:spPr>
        <p:txBody>
          <a:bodyPr wrap="square">
            <a:spAutoFit/>
          </a:bodyPr>
          <a:lstStyle/>
          <a:p>
            <a:r>
              <a:rPr lang="ru-RU" sz="2000" b="1" dirty="0">
                <a:solidFill>
                  <a:srgbClr val="002060"/>
                </a:solidFill>
                <a:latin typeface="Oswald" pitchFamily="2" charset="-52"/>
                <a:ea typeface="Tahoma" panose="020B0604030504040204" pitchFamily="34" charset="0"/>
                <a:cs typeface="Tahoma" panose="020B0604030504040204" pitchFamily="34" charset="0"/>
              </a:rPr>
              <a:t>РЕКОМЕНДУЕТСЯ</a:t>
            </a:r>
          </a:p>
        </p:txBody>
      </p:sp>
      <p:pic>
        <p:nvPicPr>
          <p:cNvPr id="1026" name="Picture 2" descr="https://storage.yvision.kz/images/user/rakisheva/21Pwk738Q8su9h3D31180519a68o5m.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4555" r="5362"/>
          <a:stretch/>
        </p:blipFill>
        <p:spPr bwMode="auto">
          <a:xfrm>
            <a:off x="949234" y="3216418"/>
            <a:ext cx="1952926" cy="1313712"/>
          </a:xfrm>
          <a:prstGeom prst="snip2DiagRect">
            <a:avLst>
              <a:gd name="adj1" fmla="val 0"/>
              <a:gd name="adj2" fmla="val 16667"/>
            </a:avLst>
          </a:prstGeom>
          <a:noFill/>
          <a:ln w="28575">
            <a:solidFill>
              <a:srgbClr val="002060"/>
            </a:solidFill>
          </a:ln>
          <a:extLst>
            <a:ext uri="{909E8E84-426E-40DD-AFC4-6F175D3DCCD1}">
              <a14:hiddenFill xmlns:a14="http://schemas.microsoft.com/office/drawing/2010/main" xmlns="">
                <a:solidFill>
                  <a:srgbClr val="FFFFFF"/>
                </a:solidFill>
              </a14:hiddenFill>
            </a:ext>
          </a:extLst>
        </p:spPr>
      </p:pic>
      <p:pic>
        <p:nvPicPr>
          <p:cNvPr id="3" name="Picture 2" descr="казахский орнамент - Самое интересное в блогах | Шаблоны трафаретов,  Узорчатые образцы, Узоры"/>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rot="16200000">
            <a:off x="-481996" y="518744"/>
            <a:ext cx="1725291" cy="739058"/>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казахский орнамент - Самое интересное в блогах | Шаблоны трафаретов,  Узорчатые образцы, Узоры"/>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rot="16200000">
            <a:off x="-462456" y="2189108"/>
            <a:ext cx="1725291" cy="739058"/>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казахский орнамент - Самое интересное в блогах | Шаблоны трафаретов,  Узорчатые образцы, Узоры"/>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rot="16200000">
            <a:off x="-468666" y="3890345"/>
            <a:ext cx="1725291" cy="73905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Прямоугольник: скругленные углы 1">
            <a:extLst>
              <a:ext uri="{FF2B5EF4-FFF2-40B4-BE49-F238E27FC236}">
                <a16:creationId xmlns:a16="http://schemas.microsoft.com/office/drawing/2014/main" xmlns="" id="{90355EC6-41D0-9A27-7D80-D86401DE5454}"/>
              </a:ext>
            </a:extLst>
          </p:cNvPr>
          <p:cNvSpPr/>
          <p:nvPr/>
        </p:nvSpPr>
        <p:spPr>
          <a:xfrm>
            <a:off x="1051083" y="936978"/>
            <a:ext cx="10686213" cy="55640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kk-KZ" dirty="0">
                <a:latin typeface="Arial" panose="020B0604020202020204" pitchFamily="34" charset="0"/>
                <a:cs typeface="Arial" panose="020B0604020202020204" pitchFamily="34" charset="0"/>
              </a:rPr>
              <a:t>білім алушылар арасында патриотизм мен азаматтық сезімін қалыптастыруға ықпал ету</a:t>
            </a:r>
            <a:endParaRPr lang="ru-RU" dirty="0">
              <a:latin typeface="Arial" panose="020B0604020202020204" pitchFamily="34" charset="0"/>
              <a:cs typeface="Arial" panose="020B0604020202020204" pitchFamily="34" charset="0"/>
            </a:endParaRPr>
          </a:p>
        </p:txBody>
      </p:sp>
      <p:sp>
        <p:nvSpPr>
          <p:cNvPr id="5" name="Прямоугольник: скругленные углы 4">
            <a:extLst>
              <a:ext uri="{FF2B5EF4-FFF2-40B4-BE49-F238E27FC236}">
                <a16:creationId xmlns:a16="http://schemas.microsoft.com/office/drawing/2014/main" xmlns="" id="{205EB63A-C0CF-B748-F311-D358EC1E4045}"/>
              </a:ext>
            </a:extLst>
          </p:cNvPr>
          <p:cNvSpPr/>
          <p:nvPr/>
        </p:nvSpPr>
        <p:spPr>
          <a:xfrm>
            <a:off x="816531" y="603695"/>
            <a:ext cx="2003384" cy="4679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a:latin typeface="Arial" panose="020B0604020202020204" pitchFamily="34" charset="0"/>
                <a:cs typeface="Arial" panose="020B0604020202020204" pitchFamily="34" charset="0"/>
              </a:rPr>
              <a:t>МАҚСАТЫ</a:t>
            </a:r>
            <a:endParaRPr lang="ru-RU" sz="2400" dirty="0">
              <a:latin typeface="Arial" panose="020B0604020202020204" pitchFamily="34" charset="0"/>
              <a:cs typeface="Arial" panose="020B0604020202020204" pitchFamily="34" charset="0"/>
            </a:endParaRPr>
          </a:p>
        </p:txBody>
      </p:sp>
      <p:sp>
        <p:nvSpPr>
          <p:cNvPr id="6" name="Прямоугольник: скругленные углы 5">
            <a:extLst>
              <a:ext uri="{FF2B5EF4-FFF2-40B4-BE49-F238E27FC236}">
                <a16:creationId xmlns:a16="http://schemas.microsoft.com/office/drawing/2014/main" xmlns="" id="{6FC4C2A8-5A07-90DC-9950-582E4CA8BCF7}"/>
              </a:ext>
            </a:extLst>
          </p:cNvPr>
          <p:cNvSpPr/>
          <p:nvPr/>
        </p:nvSpPr>
        <p:spPr>
          <a:xfrm>
            <a:off x="1105598" y="1997029"/>
            <a:ext cx="10686213" cy="98769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Wingdings" panose="05000000000000000000" pitchFamily="2" charset="2"/>
              <a:buChar char="ü"/>
            </a:pPr>
            <a:r>
              <a:rPr lang="kk-KZ" dirty="0">
                <a:latin typeface="Arial" panose="020B0604020202020204" pitchFamily="34" charset="0"/>
                <a:cs typeface="Arial" panose="020B0604020202020204" pitchFamily="34" charset="0"/>
              </a:rPr>
              <a:t>білім беру ұйымдарының барлық білім алушыларының ел әнұранының мәтінін жатқа айту</a:t>
            </a:r>
          </a:p>
          <a:p>
            <a:pPr marL="285750" indent="-285750">
              <a:buFont typeface="Wingdings" panose="05000000000000000000" pitchFamily="2" charset="2"/>
              <a:buChar char="ü"/>
            </a:pPr>
            <a:r>
              <a:rPr lang="kk-KZ" dirty="0">
                <a:latin typeface="Arial" panose="020B0604020202020204" pitchFamily="34" charset="0"/>
                <a:cs typeface="Arial" panose="020B0604020202020204" pitchFamily="34" charset="0"/>
              </a:rPr>
              <a:t>еліміздің мемлекеттік рәміздеріне деген құрмет сезімін қалыптастыруға ықпал ету</a:t>
            </a:r>
          </a:p>
          <a:p>
            <a:pPr marL="285750" indent="-285750">
              <a:buFont typeface="Wingdings" panose="05000000000000000000" pitchFamily="2" charset="2"/>
              <a:buChar char="ü"/>
            </a:pPr>
            <a:r>
              <a:rPr lang="kk-KZ" dirty="0">
                <a:latin typeface="Arial" panose="020B0604020202020204" pitchFamily="34" charset="0"/>
                <a:cs typeface="Arial" panose="020B0604020202020204" pitchFamily="34" charset="0"/>
              </a:rPr>
              <a:t>білім алушылардың бірлігі арқылы өз Отаны үшін қадір-қасиет сезімін қалыптастыру</a:t>
            </a:r>
          </a:p>
        </p:txBody>
      </p:sp>
      <p:sp>
        <p:nvSpPr>
          <p:cNvPr id="7" name="Прямоугольник: скругленные углы 6">
            <a:extLst>
              <a:ext uri="{FF2B5EF4-FFF2-40B4-BE49-F238E27FC236}">
                <a16:creationId xmlns:a16="http://schemas.microsoft.com/office/drawing/2014/main" xmlns="" id="{2DEF8212-FFB7-D3B0-DB78-0DD24B2F42BB}"/>
              </a:ext>
            </a:extLst>
          </p:cNvPr>
          <p:cNvSpPr/>
          <p:nvPr/>
        </p:nvSpPr>
        <p:spPr>
          <a:xfrm>
            <a:off x="816531" y="1610556"/>
            <a:ext cx="2200403" cy="4679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2400" dirty="0">
                <a:latin typeface="Arial" panose="020B0604020202020204" pitchFamily="34" charset="0"/>
                <a:cs typeface="Arial" panose="020B0604020202020204" pitchFamily="34" charset="0"/>
              </a:rPr>
              <a:t>МІНДЕТТЕРІ</a:t>
            </a:r>
            <a:endParaRPr lang="ru-RU" sz="2400" dirty="0">
              <a:latin typeface="Arial" panose="020B0604020202020204" pitchFamily="34" charset="0"/>
              <a:cs typeface="Arial" panose="020B0604020202020204" pitchFamily="34" charset="0"/>
            </a:endParaRPr>
          </a:p>
        </p:txBody>
      </p:sp>
      <p:pic>
        <p:nvPicPr>
          <p:cNvPr id="10" name="Picture 2" descr="казахский орнамент - Самое интересное в блогах | Шаблоны трафаретов,  Узорчатые образцы, Узоры">
            <a:extLst>
              <a:ext uri="{FF2B5EF4-FFF2-40B4-BE49-F238E27FC236}">
                <a16:creationId xmlns:a16="http://schemas.microsoft.com/office/drawing/2014/main" xmlns="" id="{6C363AC6-1272-6456-B262-1D663BA33344}"/>
              </a:ext>
            </a:extLst>
          </p:cNvPr>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contrast="40000"/>
                    </a14:imgEffect>
                  </a14:imgLayer>
                </a14:imgProps>
              </a:ext>
              <a:ext uri="{28A0092B-C50C-407E-A947-70E740481C1C}">
                <a14:useLocalDpi xmlns:a14="http://schemas.microsoft.com/office/drawing/2010/main" xmlns="" val="0"/>
              </a:ext>
            </a:extLst>
          </a:blip>
          <a:srcRect/>
          <a:stretch>
            <a:fillRect/>
          </a:stretch>
        </p:blipFill>
        <p:spPr bwMode="auto">
          <a:xfrm rot="16200000">
            <a:off x="-460010" y="5560709"/>
            <a:ext cx="1725291" cy="73905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Прямоугольник 7">
            <a:extLst>
              <a:ext uri="{FF2B5EF4-FFF2-40B4-BE49-F238E27FC236}">
                <a16:creationId xmlns:a16="http://schemas.microsoft.com/office/drawing/2014/main" xmlns="" id="{2A0FB197-7C8D-5686-EACE-9E250C9AB027}"/>
              </a:ext>
            </a:extLst>
          </p:cNvPr>
          <p:cNvSpPr/>
          <p:nvPr/>
        </p:nvSpPr>
        <p:spPr>
          <a:xfrm>
            <a:off x="8776270" y="3016363"/>
            <a:ext cx="2310132" cy="400110"/>
          </a:xfrm>
          <a:prstGeom prst="rect">
            <a:avLst/>
          </a:prstGeom>
          <a:solidFill>
            <a:schemeClr val="bg1"/>
          </a:solidFill>
        </p:spPr>
        <p:txBody>
          <a:bodyPr wrap="square">
            <a:spAutoFit/>
          </a:bodyPr>
          <a:lstStyle/>
          <a:p>
            <a:r>
              <a:rPr lang="ru-RU" sz="2000" b="1" dirty="0">
                <a:solidFill>
                  <a:srgbClr val="002060"/>
                </a:solidFill>
                <a:latin typeface="Oswald" pitchFamily="2" charset="-52"/>
                <a:ea typeface="Tahoma" panose="020B0604030504040204" pitchFamily="34" charset="0"/>
                <a:cs typeface="Tahoma" panose="020B0604030504040204" pitchFamily="34" charset="0"/>
              </a:rPr>
              <a:t>ҰСЫНЫЛАДЫ</a:t>
            </a:r>
          </a:p>
        </p:txBody>
      </p:sp>
    </p:spTree>
    <p:extLst>
      <p:ext uri="{BB962C8B-B14F-4D97-AF65-F5344CB8AC3E}">
        <p14:creationId xmlns:p14="http://schemas.microsoft.com/office/powerpoint/2010/main" xmlns="" val="13483496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0436" y="395786"/>
            <a:ext cx="5240740" cy="354842"/>
          </a:xfrm>
        </p:spPr>
        <p:txBody>
          <a:bodyPr>
            <a:noAutofit/>
          </a:bodyPr>
          <a:lstStyle/>
          <a:p>
            <a:pPr algn="ctr"/>
            <a:r>
              <a:rPr lang="kk-KZ" sz="2000" dirty="0" smtClean="0">
                <a:solidFill>
                  <a:schemeClr val="tx1"/>
                </a:solidFill>
                <a:latin typeface="Times New Roman" pitchFamily="18" charset="0"/>
                <a:cs typeface="Times New Roman" pitchFamily="18" charset="0"/>
              </a:rPr>
              <a:t>ҚР Мемлекттік Гимннің орындалуы</a:t>
            </a:r>
            <a:endParaRPr lang="ru-RU" sz="2000" dirty="0">
              <a:solidFill>
                <a:schemeClr val="tx1"/>
              </a:solidFill>
              <a:latin typeface="Times New Roman" pitchFamily="18" charset="0"/>
              <a:cs typeface="Times New Roman" pitchFamily="18" charset="0"/>
            </a:endParaRPr>
          </a:p>
        </p:txBody>
      </p:sp>
      <p:pic>
        <p:nvPicPr>
          <p:cNvPr id="3074" name="Picture 2" descr="C:\Users\Администратор\Desktop\Новая папка (2)\20231023_082250.jpg"/>
          <p:cNvPicPr>
            <a:picLocks noGrp="1" noChangeAspect="1" noChangeArrowheads="1"/>
          </p:cNvPicPr>
          <p:nvPr>
            <p:ph idx="1"/>
          </p:nvPr>
        </p:nvPicPr>
        <p:blipFill>
          <a:blip r:embed="rId2" cstate="print"/>
          <a:srcRect/>
          <a:stretch>
            <a:fillRect/>
          </a:stretch>
        </p:blipFill>
        <p:spPr bwMode="auto">
          <a:xfrm>
            <a:off x="614149" y="1216191"/>
            <a:ext cx="3284268" cy="2018327"/>
          </a:xfrm>
          <a:prstGeom prst="rect">
            <a:avLst/>
          </a:prstGeom>
          <a:noFill/>
        </p:spPr>
      </p:pic>
      <p:pic>
        <p:nvPicPr>
          <p:cNvPr id="5" name="Picture 2" descr="C:\Users\Администратор\Desktop\Новая папка (2)\20231023_080758.jpg"/>
          <p:cNvPicPr>
            <a:picLocks noChangeAspect="1" noChangeArrowheads="1"/>
          </p:cNvPicPr>
          <p:nvPr/>
        </p:nvPicPr>
        <p:blipFill>
          <a:blip r:embed="rId3" cstate="print"/>
          <a:srcRect/>
          <a:stretch>
            <a:fillRect/>
          </a:stretch>
        </p:blipFill>
        <p:spPr bwMode="auto">
          <a:xfrm>
            <a:off x="7802754" y="1199595"/>
            <a:ext cx="2779066" cy="1939390"/>
          </a:xfrm>
          <a:prstGeom prst="rect">
            <a:avLst/>
          </a:prstGeom>
          <a:noFill/>
        </p:spPr>
      </p:pic>
      <p:pic>
        <p:nvPicPr>
          <p:cNvPr id="7" name="Picture 3" descr="C:\Users\Администратор\Desktop\Новая папка (2)\20231023_080818.jpg"/>
          <p:cNvPicPr>
            <a:picLocks noGrp="1" noChangeAspect="1" noChangeArrowheads="1"/>
          </p:cNvPicPr>
          <p:nvPr>
            <p:ph idx="1"/>
          </p:nvPr>
        </p:nvPicPr>
        <p:blipFill>
          <a:blip r:embed="rId4" cstate="print"/>
          <a:srcRect/>
          <a:stretch>
            <a:fillRect/>
          </a:stretch>
        </p:blipFill>
        <p:spPr bwMode="auto">
          <a:xfrm>
            <a:off x="4190567" y="1229928"/>
            <a:ext cx="3165575" cy="1963648"/>
          </a:xfrm>
          <a:prstGeom prst="rect">
            <a:avLst/>
          </a:prstGeom>
          <a:noFill/>
        </p:spPr>
      </p:pic>
      <p:pic>
        <p:nvPicPr>
          <p:cNvPr id="8" name="Picture 4" descr="C:\Users\Администратор\Desktop\Новая папка (2)\20231023_080936.jpg"/>
          <p:cNvPicPr>
            <a:picLocks noChangeAspect="1" noChangeArrowheads="1"/>
          </p:cNvPicPr>
          <p:nvPr/>
        </p:nvPicPr>
        <p:blipFill>
          <a:blip r:embed="rId5" cstate="print"/>
          <a:srcRect/>
          <a:stretch>
            <a:fillRect/>
          </a:stretch>
        </p:blipFill>
        <p:spPr bwMode="auto">
          <a:xfrm>
            <a:off x="5809239" y="3453926"/>
            <a:ext cx="3075453" cy="2005178"/>
          </a:xfrm>
          <a:prstGeom prst="rect">
            <a:avLst/>
          </a:prstGeom>
          <a:noFill/>
        </p:spPr>
      </p:pic>
      <p:pic>
        <p:nvPicPr>
          <p:cNvPr id="9" name="Picture 2"/>
          <p:cNvPicPr>
            <a:picLocks noChangeAspect="1" noChangeArrowheads="1"/>
          </p:cNvPicPr>
          <p:nvPr/>
        </p:nvPicPr>
        <p:blipFill>
          <a:blip r:embed="rId6" cstate="print"/>
          <a:srcRect/>
          <a:stretch>
            <a:fillRect/>
          </a:stretch>
        </p:blipFill>
        <p:spPr bwMode="auto">
          <a:xfrm>
            <a:off x="650858" y="3593401"/>
            <a:ext cx="3225107" cy="212501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AD5C707-36D5-2EE6-B0A3-FB5CB5B2EAD4}"/>
              </a:ext>
            </a:extLst>
          </p:cNvPr>
          <p:cNvSpPr>
            <a:spLocks noGrp="1"/>
          </p:cNvSpPr>
          <p:nvPr>
            <p:ph type="title"/>
          </p:nvPr>
        </p:nvSpPr>
        <p:spPr>
          <a:xfrm>
            <a:off x="203200" y="138386"/>
            <a:ext cx="11819467" cy="1320800"/>
          </a:xfrm>
        </p:spPr>
        <p:txBody>
          <a:bodyPr>
            <a:normAutofit fontScale="90000"/>
          </a:bodyPr>
          <a:lstStyle/>
          <a:p>
            <a:r>
              <a:rPr lang="kk-KZ" sz="2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Тәуелсіз елімізде өмір сүріп отырған ұлт өкілдері арасындағы достық пен бірлікті нығайту барысында мемлекеттік тілге құрмет сезімдерін қалыптастыру мақсатында 05 қыркүйек пен          09 қыркүйек аралығында  </a:t>
            </a:r>
            <a:r>
              <a:rPr lang="kk-KZ" sz="22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kk-KZ" sz="2000" b="1" dirty="0" smtClean="0">
                <a:solidFill>
                  <a:schemeClr val="tx1"/>
                </a:solidFill>
                <a:latin typeface="Times New Roman" pitchFamily="18" charset="0"/>
                <a:cs typeface="Times New Roman" pitchFamily="18" charset="0"/>
              </a:rPr>
              <a:t>Тіл – білімінің бастауы”</a:t>
            </a:r>
            <a:r>
              <a:rPr lang="kk-KZ" sz="2200" b="1" dirty="0" smtClean="0">
                <a:solidFill>
                  <a:schemeClr val="tx1"/>
                </a:solidFill>
                <a:effectLst/>
                <a:latin typeface="Times New Roman" pitchFamily="18" charset="0"/>
                <a:ea typeface="Calibri" panose="020F0502020204030204" pitchFamily="34" charset="0"/>
                <a:cs typeface="Times New Roman" pitchFamily="18" charset="0"/>
              </a:rPr>
              <a:t> </a:t>
            </a:r>
            <a:r>
              <a:rPr lang="kk-KZ" sz="2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тақырыбында апталық өткізілді.  </a:t>
            </a:r>
            <a:r>
              <a:rPr lang="ru-RU" sz="1800" b="1" dirty="0">
                <a:effectLst/>
                <a:latin typeface="Calibri" panose="020F0502020204030204" pitchFamily="34" charset="0"/>
                <a:ea typeface="Calibri" panose="020F0502020204030204" pitchFamily="34" charset="0"/>
                <a:cs typeface="Times New Roman" panose="02020603050405020304" pitchFamily="18" charset="0"/>
              </a:rPr>
              <a:t/>
            </a:r>
            <a:br>
              <a:rPr lang="ru-RU" sz="1800" b="1" dirty="0">
                <a:effectLst/>
                <a:latin typeface="Calibri" panose="020F0502020204030204" pitchFamily="34" charset="0"/>
                <a:ea typeface="Calibri" panose="020F0502020204030204" pitchFamily="34" charset="0"/>
                <a:cs typeface="Times New Roman" panose="02020603050405020304" pitchFamily="18" charset="0"/>
              </a:rPr>
            </a:br>
            <a:endParaRPr lang="ru-RU" b="1" dirty="0"/>
          </a:p>
        </p:txBody>
      </p:sp>
      <p:pic>
        <p:nvPicPr>
          <p:cNvPr id="9" name="Рисунок 8">
            <a:extLst>
              <a:ext uri="{FF2B5EF4-FFF2-40B4-BE49-F238E27FC236}">
                <a16:creationId xmlns:a16="http://schemas.microsoft.com/office/drawing/2014/main" xmlns="" id="{D98C5197-172B-3315-4BEA-C10A313D4885}"/>
              </a:ext>
            </a:extLst>
          </p:cNvPr>
          <p:cNvPicPr>
            <a:picLocks noChangeAspect="1"/>
          </p:cNvPicPr>
          <p:nvPr/>
        </p:nvPicPr>
        <p:blipFill>
          <a:blip r:embed="rId2" cstate="print"/>
          <a:stretch>
            <a:fillRect/>
          </a:stretch>
        </p:blipFill>
        <p:spPr>
          <a:xfrm>
            <a:off x="2866189" y="3626104"/>
            <a:ext cx="3533967" cy="2590451"/>
          </a:xfrm>
          <a:prstGeom prst="rect">
            <a:avLst/>
          </a:prstGeom>
        </p:spPr>
      </p:pic>
      <p:pic>
        <p:nvPicPr>
          <p:cNvPr id="6" name="Рисунок 5"/>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600501" y="1460310"/>
            <a:ext cx="1965278" cy="1681078"/>
          </a:xfrm>
          <a:prstGeom prst="rect">
            <a:avLst/>
          </a:prstGeom>
          <a:noFill/>
        </p:spPr>
      </p:pic>
      <p:pic>
        <p:nvPicPr>
          <p:cNvPr id="7" name="Рисунок 6"/>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3111690" y="1487605"/>
            <a:ext cx="1897039" cy="1651379"/>
          </a:xfrm>
          <a:prstGeom prst="rect">
            <a:avLst/>
          </a:prstGeom>
          <a:noFill/>
        </p:spPr>
      </p:pic>
      <p:pic>
        <p:nvPicPr>
          <p:cNvPr id="10" name="Рисунок 9"/>
          <p:cNvPicPr/>
          <p:nvPr/>
        </p:nvPicPr>
        <p:blipFill>
          <a:blip r:embed="rId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6847417" y="3842199"/>
            <a:ext cx="2755265" cy="2066925"/>
          </a:xfrm>
          <a:prstGeom prst="rect">
            <a:avLst/>
          </a:prstGeom>
          <a:noFill/>
        </p:spPr>
      </p:pic>
      <p:pic>
        <p:nvPicPr>
          <p:cNvPr id="11" name="Рисунок 10" descr="C:\Users\User\Desktop\_1694506365020.jpg"/>
          <p:cNvPicPr/>
          <p:nvPr/>
        </p:nvPicPr>
        <p:blipFill>
          <a:blip r:embed="rId6"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6243210" y="1521584"/>
            <a:ext cx="2900789" cy="2081426"/>
          </a:xfrm>
          <a:prstGeom prst="rect">
            <a:avLst/>
          </a:prstGeom>
          <a:noFill/>
          <a:ln>
            <a:noFill/>
          </a:ln>
        </p:spPr>
      </p:pic>
    </p:spTree>
    <p:extLst>
      <p:ext uri="{BB962C8B-B14F-4D97-AF65-F5344CB8AC3E}">
        <p14:creationId xmlns:p14="http://schemas.microsoft.com/office/powerpoint/2010/main" xmlns="" val="21564382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55171" y="392095"/>
            <a:ext cx="9699172" cy="6041362"/>
          </a:xfrm>
        </p:spPr>
        <p:txBody>
          <a:bodyPr>
            <a:noAutofit/>
          </a:bodyPr>
          <a:lstStyle/>
          <a:p>
            <a:r>
              <a:rPr lang="kk-KZ" sz="2800" b="1" dirty="0" smtClean="0">
                <a:solidFill>
                  <a:srgbClr val="002060"/>
                </a:solidFill>
                <a:latin typeface="Times New Roman" pitchFamily="18" charset="0"/>
                <a:cs typeface="Times New Roman" pitchFamily="18" charset="0"/>
              </a:rPr>
              <a:t>Ар-ұят құндылығы:</a:t>
            </a:r>
            <a:r>
              <a:rPr lang="kk-KZ" sz="2400" b="1" dirty="0" smtClean="0">
                <a:latin typeface="Times New Roman" pitchFamily="18" charset="0"/>
                <a:cs typeface="Times New Roman" pitchFamily="18" charset="0"/>
              </a:rPr>
              <a:t/>
            </a:r>
            <a:br>
              <a:rPr lang="kk-KZ" sz="2400" b="1" dirty="0" smtClean="0">
                <a:latin typeface="Times New Roman" pitchFamily="18" charset="0"/>
                <a:cs typeface="Times New Roman" pitchFamily="18" charset="0"/>
              </a:rPr>
            </a:br>
            <a:r>
              <a:rPr lang="kk-KZ" sz="2400" b="1" dirty="0" smtClean="0">
                <a:latin typeface="Times New Roman" pitchFamily="18" charset="0"/>
                <a:cs typeface="Times New Roman" pitchFamily="18" charset="0"/>
              </a:rPr>
              <a:t>- Академиялық адалдық қағидатын қолдау;</a:t>
            </a:r>
            <a:br>
              <a:rPr lang="kk-KZ" sz="2400" b="1" dirty="0" smtClean="0">
                <a:latin typeface="Times New Roman" pitchFamily="18" charset="0"/>
                <a:cs typeface="Times New Roman" pitchFamily="18" charset="0"/>
              </a:rPr>
            </a:br>
            <a:r>
              <a:rPr lang="kk-KZ" sz="2400" b="1" dirty="0" smtClean="0">
                <a:latin typeface="Times New Roman" pitchFamily="18" charset="0"/>
                <a:cs typeface="Times New Roman" pitchFamily="18" charset="0"/>
              </a:rPr>
              <a:t>- Адал еңбекті құрметтеу;</a:t>
            </a:r>
            <a:br>
              <a:rPr lang="kk-KZ" sz="2400" b="1" dirty="0" smtClean="0">
                <a:latin typeface="Times New Roman" pitchFamily="18" charset="0"/>
                <a:cs typeface="Times New Roman" pitchFamily="18" charset="0"/>
              </a:rPr>
            </a:br>
            <a:r>
              <a:rPr lang="kk-KZ" sz="2400" b="1" dirty="0" smtClean="0">
                <a:latin typeface="Times New Roman" pitchFamily="18" charset="0"/>
                <a:cs typeface="Times New Roman" pitchFamily="18" charset="0"/>
              </a:rPr>
              <a:t>- Сөзіне берік, ісіне адал болу;</a:t>
            </a:r>
            <a:br>
              <a:rPr lang="kk-KZ" sz="2400" b="1" dirty="0" smtClean="0">
                <a:latin typeface="Times New Roman" pitchFamily="18" charset="0"/>
                <a:cs typeface="Times New Roman" pitchFamily="18" charset="0"/>
              </a:rPr>
            </a:br>
            <a:r>
              <a:rPr lang="kk-KZ" sz="2400" b="1" dirty="0" smtClean="0">
                <a:latin typeface="Times New Roman" pitchFamily="18" charset="0"/>
                <a:cs typeface="Times New Roman" pitchFamily="18" charset="0"/>
              </a:rPr>
              <a:t>- Халқына адал қызмет ету</a:t>
            </a:r>
            <a:br>
              <a:rPr lang="kk-KZ" sz="2400" b="1" dirty="0" smtClean="0">
                <a:latin typeface="Times New Roman" pitchFamily="18" charset="0"/>
                <a:cs typeface="Times New Roman" pitchFamily="18" charset="0"/>
              </a:rPr>
            </a:br>
            <a:r>
              <a:rPr lang="kk-KZ" sz="2400" b="1" dirty="0" smtClean="0">
                <a:latin typeface="Times New Roman" pitchFamily="18" charset="0"/>
                <a:cs typeface="Times New Roman" pitchFamily="18" charset="0"/>
              </a:rPr>
              <a:t>- Әдеп нормаларын ұстану;</a:t>
            </a:r>
            <a:br>
              <a:rPr lang="kk-KZ" sz="2400" b="1" dirty="0" smtClean="0">
                <a:latin typeface="Times New Roman" pitchFamily="18" charset="0"/>
                <a:cs typeface="Times New Roman" pitchFamily="18" charset="0"/>
              </a:rPr>
            </a:br>
            <a:r>
              <a:rPr lang="kk-KZ" sz="2400" b="1" dirty="0" smtClean="0">
                <a:latin typeface="Times New Roman" pitchFamily="18" charset="0"/>
                <a:cs typeface="Times New Roman" pitchFamily="18" charset="0"/>
              </a:rPr>
              <a:t>- Шешім қабылдай білу және жауапкершілікті сезіну;</a:t>
            </a:r>
            <a:br>
              <a:rPr lang="kk-KZ" sz="2400" b="1" dirty="0" smtClean="0">
                <a:latin typeface="Times New Roman" pitchFamily="18" charset="0"/>
                <a:cs typeface="Times New Roman" pitchFamily="18" charset="0"/>
              </a:rPr>
            </a:br>
            <a:r>
              <a:rPr lang="kk-KZ" sz="2400" b="1" dirty="0" smtClean="0">
                <a:latin typeface="Times New Roman" pitchFamily="18" charset="0"/>
                <a:cs typeface="Times New Roman" pitchFamily="18" charset="0"/>
              </a:rPr>
              <a:t>- Достарына, сыныптастарына, отбасы мүшелеріне қамқор болу, мейірімділік таныту;</a:t>
            </a:r>
            <a:br>
              <a:rPr lang="kk-KZ" sz="2400" b="1" dirty="0" smtClean="0">
                <a:latin typeface="Times New Roman" pitchFamily="18" charset="0"/>
                <a:cs typeface="Times New Roman" pitchFamily="18" charset="0"/>
              </a:rPr>
            </a:br>
            <a:r>
              <a:rPr lang="kk-KZ" sz="2400" b="1" dirty="0" smtClean="0">
                <a:latin typeface="Times New Roman" pitchFamily="18" charset="0"/>
                <a:cs typeface="Times New Roman" pitchFamily="18" charset="0"/>
              </a:rPr>
              <a:t>- Өзін отбасының, сыныптың, мектептің, қоғамның, Отанның бір мүшесі екенін сезіну.</a:t>
            </a:r>
            <a:br>
              <a:rPr lang="kk-KZ" sz="2400" b="1" dirty="0" smtClean="0">
                <a:latin typeface="Times New Roman" pitchFamily="18" charset="0"/>
                <a:cs typeface="Times New Roman" pitchFamily="18" charset="0"/>
              </a:rPr>
            </a:br>
            <a:r>
              <a:rPr lang="kk-KZ" sz="2400" b="1" dirty="0" smtClean="0">
                <a:latin typeface="Times New Roman" pitchFamily="18" charset="0"/>
                <a:cs typeface="Times New Roman" pitchFamily="18" charset="0"/>
              </a:rPr>
              <a:t>Күтілетін нәтижесі:</a:t>
            </a:r>
            <a:br>
              <a:rPr lang="kk-KZ" sz="2400" b="1" dirty="0" smtClean="0">
                <a:latin typeface="Times New Roman" pitchFamily="18" charset="0"/>
                <a:cs typeface="Times New Roman" pitchFamily="18" charset="0"/>
              </a:rPr>
            </a:br>
            <a:r>
              <a:rPr lang="kk-KZ" sz="2400" b="1" dirty="0" smtClean="0">
                <a:latin typeface="Times New Roman" pitchFamily="18" charset="0"/>
                <a:cs typeface="Times New Roman" pitchFamily="18" charset="0"/>
              </a:rPr>
              <a:t>- Ар-ұят, адалдықты жоғарыбағалайды;</a:t>
            </a:r>
            <a:br>
              <a:rPr lang="kk-KZ" sz="2400" b="1" dirty="0" smtClean="0">
                <a:latin typeface="Times New Roman" pitchFamily="18" charset="0"/>
                <a:cs typeface="Times New Roman" pitchFamily="18" charset="0"/>
              </a:rPr>
            </a:br>
            <a:r>
              <a:rPr lang="kk-KZ" sz="2400" b="1" dirty="0" smtClean="0">
                <a:latin typeface="Times New Roman" pitchFamily="18" charset="0"/>
                <a:cs typeface="Times New Roman" pitchFamily="18" charset="0"/>
              </a:rPr>
              <a:t>- Сөзіне берік, ісіне жауапкершілік танытады;</a:t>
            </a:r>
            <a:br>
              <a:rPr lang="kk-KZ" sz="2400" b="1" dirty="0" smtClean="0">
                <a:latin typeface="Times New Roman" pitchFamily="18" charset="0"/>
                <a:cs typeface="Times New Roman" pitchFamily="18" charset="0"/>
              </a:rPr>
            </a:br>
            <a:r>
              <a:rPr lang="kk-KZ" sz="2400" b="1" dirty="0" smtClean="0">
                <a:latin typeface="Times New Roman" pitchFamily="18" charset="0"/>
                <a:cs typeface="Times New Roman" pitchFamily="18" charset="0"/>
              </a:rPr>
              <a:t>- Ата-анасына сүйіспеншілікпенқарайды;</a:t>
            </a:r>
            <a:br>
              <a:rPr lang="kk-KZ" sz="2400" b="1" dirty="0" smtClean="0">
                <a:latin typeface="Times New Roman" pitchFamily="18" charset="0"/>
                <a:cs typeface="Times New Roman" pitchFamily="18" charset="0"/>
              </a:rPr>
            </a:br>
            <a:r>
              <a:rPr lang="kk-KZ" sz="2400" b="1" dirty="0" smtClean="0">
                <a:latin typeface="Times New Roman" pitchFamily="18" charset="0"/>
                <a:cs typeface="Times New Roman" pitchFamily="18" charset="0"/>
              </a:rPr>
              <a:t>- Достарын, сыныптастарынсыйлайды;</a:t>
            </a:r>
            <a:br>
              <a:rPr lang="kk-KZ" sz="2400" b="1" dirty="0" smtClean="0">
                <a:latin typeface="Times New Roman" pitchFamily="18" charset="0"/>
                <a:cs typeface="Times New Roman" pitchFamily="18" charset="0"/>
              </a:rPr>
            </a:br>
            <a:r>
              <a:rPr lang="kk-KZ" sz="2400" b="1" dirty="0" smtClean="0">
                <a:latin typeface="Times New Roman" pitchFamily="18" charset="0"/>
                <a:cs typeface="Times New Roman" pitchFamily="18" charset="0"/>
              </a:rPr>
              <a:t>- Кішіге ізет, үлкенге құрметкөрсетеді.</a:t>
            </a:r>
            <a:endParaRPr lang="ru-RU" sz="2400" b="1" dirty="0" smtClean="0">
              <a:latin typeface="Times New Roman" pitchFamily="18" charset="0"/>
              <a:cs typeface="Times New Roman" pitchFamily="18" charset="0"/>
            </a:endParaRPr>
          </a:p>
          <a:p>
            <a:endParaRPr lang="ru-RU"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1108" y="363940"/>
            <a:ext cx="8596668" cy="413982"/>
          </a:xfrm>
        </p:spPr>
        <p:txBody>
          <a:bodyPr>
            <a:noAutofit/>
          </a:bodyPr>
          <a:lstStyle/>
          <a:p>
            <a:pPr algn="ctr"/>
            <a:r>
              <a:rPr lang="kk-KZ" sz="18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kk-KZ" sz="1600" b="1" dirty="0" smtClean="0">
                <a:solidFill>
                  <a:schemeClr val="tx1"/>
                </a:solidFill>
                <a:latin typeface="Times New Roman" pitchFamily="18" charset="0"/>
                <a:cs typeface="Times New Roman" pitchFamily="18" charset="0"/>
              </a:rPr>
              <a:t>Тіл – білімінің бастауы”</a:t>
            </a:r>
            <a:r>
              <a:rPr lang="kk-KZ" sz="1800" b="1" dirty="0" smtClean="0">
                <a:solidFill>
                  <a:schemeClr val="tx1"/>
                </a:solidFill>
                <a:latin typeface="Times New Roman" pitchFamily="18" charset="0"/>
                <a:ea typeface="Calibri" panose="020F0502020204030204" pitchFamily="34" charset="0"/>
                <a:cs typeface="Times New Roman" pitchFamily="18" charset="0"/>
              </a:rPr>
              <a:t> тақырыбында апталық өткізілді.</a:t>
            </a:r>
            <a:r>
              <a:rPr lang="kk-KZ" sz="1800" dirty="0" smtClean="0">
                <a:solidFill>
                  <a:schemeClr val="tx1"/>
                </a:solidFill>
                <a:latin typeface="Times New Roman" pitchFamily="18" charset="0"/>
                <a:cs typeface="Times New Roman" pitchFamily="18" charset="0"/>
              </a:rPr>
              <a:t> </a:t>
            </a:r>
            <a:endParaRPr lang="ru-RU" sz="1800" dirty="0">
              <a:solidFill>
                <a:schemeClr val="tx1"/>
              </a:solidFill>
              <a:latin typeface="Times New Roman" pitchFamily="18" charset="0"/>
              <a:cs typeface="Times New Roman" pitchFamily="18" charset="0"/>
            </a:endParaRPr>
          </a:p>
        </p:txBody>
      </p:sp>
      <p:sp>
        <p:nvSpPr>
          <p:cNvPr id="3" name="Содержимое 2"/>
          <p:cNvSpPr>
            <a:spLocks noGrp="1"/>
          </p:cNvSpPr>
          <p:nvPr>
            <p:ph idx="1"/>
          </p:nvPr>
        </p:nvSpPr>
        <p:spPr>
          <a:xfrm>
            <a:off x="259307" y="791571"/>
            <a:ext cx="9307774" cy="3425587"/>
          </a:xfrm>
        </p:spPr>
        <p:txBody>
          <a:bodyPr>
            <a:normAutofit/>
          </a:bodyPr>
          <a:lstStyle/>
          <a:p>
            <a:r>
              <a:rPr lang="en-US" sz="1400" dirty="0" smtClean="0">
                <a:latin typeface="Times New Roman" pitchFamily="18" charset="0"/>
                <a:cs typeface="Times New Roman" pitchFamily="18" charset="0"/>
                <a:hlinkClick r:id="rId2"/>
              </a:rPr>
              <a:t>https://www.facebook.com/100057494752708/posts/pfbid02KJsspgLSvs3UFcDxyW3kWJktwHQwg3GPUGZkjjtUiFvkBZKiBUZw3pYFcesCjKHGl/?app=fbl</a:t>
            </a:r>
            <a:endParaRPr lang="kk-KZ" sz="1400" dirty="0" smtClean="0">
              <a:latin typeface="Times New Roman" pitchFamily="18" charset="0"/>
              <a:cs typeface="Times New Roman" pitchFamily="18" charset="0"/>
            </a:endParaRPr>
          </a:p>
          <a:p>
            <a:r>
              <a:rPr lang="en-US" sz="1400" dirty="0" smtClean="0">
                <a:latin typeface="Times New Roman" pitchFamily="18" charset="0"/>
                <a:cs typeface="Times New Roman" pitchFamily="18" charset="0"/>
                <a:hlinkClick r:id="rId3"/>
              </a:rPr>
              <a:t>https://www.facebook.com/100057494752708/posts/pfbid02BWrgPqVGQhj333J4XVtcNgnQAiLs3sC2nA1ixH4nvnGGfu4s8KMDGLEja2qNgAfRl/?app=fbl</a:t>
            </a:r>
            <a:endParaRPr lang="kk-KZ" sz="1400" dirty="0" smtClean="0">
              <a:latin typeface="Times New Roman" pitchFamily="18" charset="0"/>
              <a:cs typeface="Times New Roman" pitchFamily="18" charset="0"/>
            </a:endParaRPr>
          </a:p>
          <a:p>
            <a:r>
              <a:rPr lang="en-US" sz="1400" dirty="0" smtClean="0">
                <a:latin typeface="Times New Roman" pitchFamily="18" charset="0"/>
                <a:cs typeface="Times New Roman" pitchFamily="18" charset="0"/>
                <a:hlinkClick r:id="rId4"/>
              </a:rPr>
              <a:t>https://www.facebook.com/100057494752708/posts/pfbid02VSRoK2owZPJAYkhftnD9ETGVo9zERyVgrqvqaxnFenpo6H4ddUPMErjevrZ4DghAl/?app=fbl</a:t>
            </a:r>
            <a:endParaRPr lang="kk-KZ" sz="1400" dirty="0" smtClean="0">
              <a:latin typeface="Times New Roman" pitchFamily="18" charset="0"/>
              <a:cs typeface="Times New Roman" pitchFamily="18" charset="0"/>
            </a:endParaRPr>
          </a:p>
          <a:p>
            <a:r>
              <a:rPr lang="en-US" sz="1400" dirty="0" smtClean="0">
                <a:latin typeface="Times New Roman" pitchFamily="18" charset="0"/>
                <a:cs typeface="Times New Roman" pitchFamily="18" charset="0"/>
                <a:hlinkClick r:id="rId5"/>
              </a:rPr>
              <a:t>https://www.facebook.com/100057494752708/posts/pfbid02VsKzbEtZE423gFo9CfnG5B3d7aLBuU6cz4KdVeEuL41SMpK99JwmwoWRudApxet2l/?app=fbl</a:t>
            </a:r>
            <a:endParaRPr lang="kk-KZ" sz="1400" dirty="0" smtClean="0">
              <a:latin typeface="Times New Roman" pitchFamily="18" charset="0"/>
              <a:cs typeface="Times New Roman" pitchFamily="18" charset="0"/>
            </a:endParaRPr>
          </a:p>
          <a:p>
            <a:r>
              <a:rPr lang="en-US" sz="1400" dirty="0" smtClean="0">
                <a:latin typeface="Times New Roman" pitchFamily="18" charset="0"/>
                <a:cs typeface="Times New Roman" pitchFamily="18" charset="0"/>
                <a:hlinkClick r:id="rId6"/>
              </a:rPr>
              <a:t>https://www.facebook.com/100057494752708/posts/pfbid024sEfiDX4LUHgWqnBMwcCyvRtKi4e6m4XtMgG4w4t34uFMkUTVDzvz6sH53wazceGl/?app=fbl</a:t>
            </a:r>
            <a:endParaRPr lang="kk-KZ" sz="1400" dirty="0" smtClean="0">
              <a:latin typeface="Times New Roman" pitchFamily="18" charset="0"/>
              <a:cs typeface="Times New Roman" pitchFamily="18" charset="0"/>
            </a:endParaRPr>
          </a:p>
          <a:p>
            <a:r>
              <a:rPr lang="en-US" sz="1400" dirty="0" smtClean="0">
                <a:latin typeface="Times New Roman" pitchFamily="18" charset="0"/>
                <a:cs typeface="Times New Roman" pitchFamily="18" charset="0"/>
                <a:hlinkClick r:id="rId7"/>
              </a:rPr>
              <a:t>https://www.facebook.com/100057494752708/posts/pfbid0uUpkRvAYR1UqAGCCuNfhsdwhYPZA4CDYdbSt6mRYwhddFTCD4iTpoaPE6B9MxFaAl/?app=fbl</a:t>
            </a:r>
            <a:endParaRPr lang="kk-KZ" sz="1400" dirty="0" smtClean="0">
              <a:latin typeface="Times New Roman" pitchFamily="18" charset="0"/>
              <a:cs typeface="Times New Roman" pitchFamily="18" charset="0"/>
            </a:endParaRPr>
          </a:p>
          <a:p>
            <a:endParaRPr lang="ru-RU"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C:\Users\User\Desktop\IMG-20230911-WA0206.jpg"/>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6414448" y="468545"/>
            <a:ext cx="1652777" cy="1264720"/>
          </a:xfrm>
          <a:prstGeom prst="rect">
            <a:avLst/>
          </a:prstGeom>
          <a:noFill/>
          <a:ln>
            <a:noFill/>
          </a:ln>
        </p:spPr>
      </p:pic>
      <p:pic>
        <p:nvPicPr>
          <p:cNvPr id="7" name="Рисунок 6" descr="C:\Users\User\Desktop\IMG-20230911-WA0207.jp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8293195" y="432002"/>
            <a:ext cx="2188286" cy="1314911"/>
          </a:xfrm>
          <a:prstGeom prst="rect">
            <a:avLst/>
          </a:prstGeom>
          <a:noFill/>
          <a:ln>
            <a:noFill/>
          </a:ln>
        </p:spPr>
      </p:pic>
      <p:pic>
        <p:nvPicPr>
          <p:cNvPr id="8" name="Рисунок 7" descr="C:\Users\User\Desktop\IMG-20230911-WA0208.jpg"/>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8401623" y="1788186"/>
            <a:ext cx="1957028" cy="1419037"/>
          </a:xfrm>
          <a:prstGeom prst="rect">
            <a:avLst/>
          </a:prstGeom>
          <a:noFill/>
          <a:ln>
            <a:noFill/>
          </a:ln>
        </p:spPr>
      </p:pic>
      <p:pic>
        <p:nvPicPr>
          <p:cNvPr id="9" name="Рисунок 8" descr="C:\Users\User\Desktop\IMG-20230911-WA0204.jpg"/>
          <p:cNvPicPr/>
          <p:nvPr/>
        </p:nvPicPr>
        <p:blipFill>
          <a:blip r:embed="rId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6432941" y="1931893"/>
            <a:ext cx="1796659" cy="1343569"/>
          </a:xfrm>
          <a:prstGeom prst="rect">
            <a:avLst/>
          </a:prstGeom>
          <a:noFill/>
          <a:ln>
            <a:noFill/>
          </a:ln>
        </p:spPr>
      </p:pic>
      <p:sp>
        <p:nvSpPr>
          <p:cNvPr id="10" name="Заголовок 9"/>
          <p:cNvSpPr>
            <a:spLocks noGrp="1"/>
          </p:cNvSpPr>
          <p:nvPr>
            <p:ph type="title"/>
          </p:nvPr>
        </p:nvSpPr>
        <p:spPr>
          <a:xfrm>
            <a:off x="409434" y="300250"/>
            <a:ext cx="5800298" cy="1166125"/>
          </a:xfrm>
        </p:spPr>
        <p:txBody>
          <a:bodyPr>
            <a:noAutofit/>
          </a:bodyPr>
          <a:lstStyle/>
          <a:p>
            <a:r>
              <a:rPr lang="kk-KZ" sz="2000" dirty="0" smtClean="0">
                <a:solidFill>
                  <a:schemeClr val="tx1"/>
                </a:solidFill>
                <a:latin typeface="Times New Roman" pitchFamily="18" charset="0"/>
                <a:cs typeface="Times New Roman" pitchFamily="18" charset="0"/>
              </a:rPr>
              <a:t>05 қыркүйек күні қазақ тілі және әдебиеті пәнінің мұғалімі Оспанова Лаура «Ахмет Байтұрсынұлы- ұлт ұстазы» тақырыбында ұлы ұстаздың өнегелі өміріне бенейроликтер көрсетті. Мақсаты: Ахмет Байтұрсынұлының өмірі мен шығармашылығын дәріптеу. Оқушыларға ұлы ұстазыдың өнегелі өмірін бейне роликтерді көрсету арқылы оқушылардың танымы,түсінігін арттыру.</a:t>
            </a:r>
            <a:endParaRPr lang="ru-RU" sz="2000" dirty="0">
              <a:solidFill>
                <a:schemeClr val="tx1"/>
              </a:solidFill>
              <a:latin typeface="Times New Roman" pitchFamily="18" charset="0"/>
              <a:cs typeface="Times New Roman" pitchFamily="18" charset="0"/>
            </a:endParaRPr>
          </a:p>
        </p:txBody>
      </p:sp>
      <p:sp>
        <p:nvSpPr>
          <p:cNvPr id="5121" name="Rectangle 1"/>
          <p:cNvSpPr>
            <a:spLocks noChangeArrowheads="1"/>
          </p:cNvSpPr>
          <p:nvPr/>
        </p:nvSpPr>
        <p:spPr bwMode="auto">
          <a:xfrm>
            <a:off x="410618" y="2963771"/>
            <a:ext cx="5567102"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kk-KZ"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Сонымен қатар  «Тіл – ұлттың жаны, тарихы,болмысы» 5 қыркүйек</a:t>
            </a:r>
          </a:p>
          <a:p>
            <a:pPr marL="0" marR="0" lvl="0" indent="0" algn="just" defTabSz="914400" rtl="0" eaLnBrk="1" fontAlgn="base" latinLnBrk="0" hangingPunct="1">
              <a:lnSpc>
                <a:spcPct val="100000"/>
              </a:lnSpc>
              <a:spcBef>
                <a:spcPct val="0"/>
              </a:spcBef>
              <a:spcAft>
                <a:spcPct val="0"/>
              </a:spcAft>
              <a:buClrTx/>
              <a:buSzTx/>
              <a:buFontTx/>
              <a:buNone/>
              <a:tabLst/>
            </a:pPr>
            <a:r>
              <a:rPr kumimoji="0" lang="kk-KZ"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Ұлт ұстазы Ахмет Байтұрсынұлының туған күнінде, «Тілдер мерекесі» күнімен тұспа – түс,</a:t>
            </a:r>
          </a:p>
          <a:p>
            <a:pPr marL="0" marR="0" lvl="0" indent="0" algn="just" defTabSz="914400" rtl="0" eaLnBrk="1" fontAlgn="base" latinLnBrk="0" hangingPunct="1">
              <a:lnSpc>
                <a:spcPct val="100000"/>
              </a:lnSpc>
              <a:spcBef>
                <a:spcPct val="0"/>
              </a:spcBef>
              <a:spcAft>
                <a:spcPct val="0"/>
              </a:spcAft>
              <a:buClrTx/>
              <a:buSzTx/>
              <a:buFontTx/>
              <a:buNone/>
              <a:tabLst/>
            </a:pPr>
            <a:r>
              <a:rPr kumimoji="0" lang="kk-KZ"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«Жетіарал мектеп- балабақшасы» кешенінде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kk-KZ"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10-11 сынып оқушылары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kk-KZ"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«Жалпы Қазақстандық» ашық диктантқа қатысты</a:t>
            </a:r>
            <a:r>
              <a:rPr kumimoji="0" lang="kk-KZ"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kk-KZ"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1" name="Рисунок 10" descr="C:\Users\User\Desktop\_1694576078693.jpg"/>
          <p:cNvPicPr/>
          <p:nvPr/>
        </p:nvPicPr>
        <p:blipFill>
          <a:blip r:embed="rId6"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a14="http://schemas.microsoft.com/office/drawing/2010/main" xmlns:wps="http://schemas.microsoft.com/office/word/2010/wordprocessingShape"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http://schemas.openxmlformats.org/wordprocessingml/2006/main" xmlns:w10="urn:schemas-microsoft-com:office:word" xmlns:wp14="http://schemas.microsoft.com/office/word/2010/wordprocessingDrawing" xmlns:v="urn:schemas-microsoft-com:vml" xmlns:oel="http://schemas.microsoft.com/office/2019/extlst" xmlns:o="urn:schemas-microsoft-com:office:office"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xmlns:pic="http://schemas.openxmlformats.org/drawingml/2006/picture" xmlns:lc="http://schemas.openxmlformats.org/drawingml/2006/lockedCanvas" val="0"/>
              </a:ext>
            </a:extLst>
          </a:blip>
          <a:srcRect/>
          <a:stretch>
            <a:fillRect/>
          </a:stretch>
        </p:blipFill>
        <p:spPr bwMode="auto">
          <a:xfrm>
            <a:off x="6728347" y="3521103"/>
            <a:ext cx="3258412" cy="2415674"/>
          </a:xfrm>
          <a:prstGeom prst="rect">
            <a:avLst/>
          </a:prstGeom>
          <a:noFill/>
          <a:ln>
            <a:noFill/>
          </a:ln>
        </p:spPr>
      </p:pic>
    </p:spTree>
    <p:extLst>
      <p:ext uri="{BB962C8B-B14F-4D97-AF65-F5344CB8AC3E}">
        <p14:creationId xmlns:p14="http://schemas.microsoft.com/office/powerpoint/2010/main" xmlns="" val="36704396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7AA62049-DA44-26AE-1A0B-905A5B1313F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Rectangle 3">
            <a:extLst>
              <a:ext uri="{FF2B5EF4-FFF2-40B4-BE49-F238E27FC236}">
                <a16:creationId xmlns:a16="http://schemas.microsoft.com/office/drawing/2014/main" xmlns="" id="{6D20272B-68A3-19C5-2805-14F92DF620B7}"/>
              </a:ext>
            </a:extLst>
          </p:cNvPr>
          <p:cNvSpPr>
            <a:spLocks noChangeArrowheads="1"/>
          </p:cNvSpPr>
          <p:nvPr/>
        </p:nvSpPr>
        <p:spPr bwMode="auto">
          <a:xfrm>
            <a:off x="118533" y="170304"/>
            <a:ext cx="11819467" cy="20621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kk-KZ" altLang="ru-RU" sz="16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2022 жылғы 16 маусымда Ұлытауда өткен Ұлттық құрылтайдың бірінші отырысында Қазақстан Республикасының Президенті Қасым-Жомарт Кемелұлы Тоқаев Республика күні мәртебесін қайта қалпына келтіруді және оны  25 қазанда Ұлттық мереке ретінде атап өтуді ұсынды. Сондай-ақ, Мемлекет басшысы: «1990 жылғы 25 қазанда Қазақстанның Мемлекеттік егемендік туралы декларациясы қабылданды. Бұл еліміздің тәуелсіздігіне жасалған алғашқы қадам болды. Республика күні еліміздің мемлекеттілікке бағытталған тарихи қадамының символына айналуы тиіс» - деді. Мемлекет басшысының тапсырмасына сай, </a:t>
            </a:r>
            <a:r>
              <a:rPr kumimoji="0" lang="kk-KZ"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kk-KZ" altLang="ru-RU" sz="1600" dirty="0" smtClean="0">
                <a:latin typeface="Times New Roman" panose="02020603050405020304" pitchFamily="18" charset="0"/>
                <a:ea typeface="Calibri" panose="020F0502020204030204" pitchFamily="34" charset="0"/>
                <a:cs typeface="Times New Roman" panose="02020603050405020304" pitchFamily="18" charset="0"/>
              </a:rPr>
              <a:t>Жетіарал мектеп-балабақшасы кешені</a:t>
            </a:r>
            <a:r>
              <a:rPr kumimoji="0" lang="kk-KZ"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kk-KZ" altLang="ru-RU"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коммуналдық мемлекеттік мекемесінде 25 қазан -Республика күніне орай, </a:t>
            </a:r>
            <a:r>
              <a:rPr kumimoji="0" lang="kk-KZ" altLang="ru-RU"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«Қыран  елім-Қазақстаным!» патриоттық акциясының іс-шара жоспары құрылып, директордың мөрімен бекітілді. Жоспар бойынша жоспарланған іс-шаралар өз деңгейінде орындалды. </a:t>
            </a:r>
            <a:endParaRPr kumimoji="0" lang="kk-KZ" altLang="ru-RU"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Рисунок 7" descr="C:\Users\Администратор\AppData\Local\Microsoft\Windows\Temporary Internet Files\Content.Word\IMG-20221021-WA0057.jpg"/>
          <p:cNvPicPr/>
          <p:nvPr/>
        </p:nvPicPr>
        <p:blipFill>
          <a:blip r:embed="rId2" cstate="print"/>
          <a:srcRect/>
          <a:stretch>
            <a:fillRect/>
          </a:stretch>
        </p:blipFill>
        <p:spPr bwMode="auto">
          <a:xfrm>
            <a:off x="395785" y="2470244"/>
            <a:ext cx="2634018" cy="1544178"/>
          </a:xfrm>
          <a:prstGeom prst="rect">
            <a:avLst/>
          </a:prstGeom>
          <a:noFill/>
          <a:ln w="9525">
            <a:noFill/>
            <a:miter lim="800000"/>
            <a:headEnd/>
            <a:tailEnd/>
          </a:ln>
        </p:spPr>
      </p:pic>
      <p:pic>
        <p:nvPicPr>
          <p:cNvPr id="6" name="Рисунок 5" descr="C:\Users\Администратор\AppData\Local\Microsoft\Windows\Temporary Internet Files\Content.Word\Screenshot_20221117_110054_com.facebook.lite.jpg"/>
          <p:cNvPicPr/>
          <p:nvPr/>
        </p:nvPicPr>
        <p:blipFill>
          <a:blip r:embed="rId3" cstate="print"/>
          <a:srcRect t="29173" r="2001" b="22787"/>
          <a:stretch>
            <a:fillRect/>
          </a:stretch>
        </p:blipFill>
        <p:spPr bwMode="auto">
          <a:xfrm>
            <a:off x="3425589" y="2398431"/>
            <a:ext cx="3336216" cy="3729414"/>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7151425" y="2459090"/>
            <a:ext cx="3041319" cy="3552749"/>
          </a:xfrm>
          <a:prstGeom prst="rect">
            <a:avLst/>
          </a:prstGeom>
          <a:noFill/>
          <a:ln w="9525">
            <a:noFill/>
            <a:miter lim="800000"/>
            <a:headEnd/>
            <a:tailEnd/>
          </a:ln>
          <a:effectLst/>
        </p:spPr>
      </p:pic>
    </p:spTree>
    <p:extLst>
      <p:ext uri="{BB962C8B-B14F-4D97-AF65-F5344CB8AC3E}">
        <p14:creationId xmlns:p14="http://schemas.microsoft.com/office/powerpoint/2010/main" xmlns="" val="18803080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FB7A119-F3C4-1F23-C029-E195C84AFBE6}"/>
              </a:ext>
            </a:extLst>
          </p:cNvPr>
          <p:cNvSpPr>
            <a:spLocks noGrp="1"/>
          </p:cNvSpPr>
          <p:nvPr>
            <p:ph type="title"/>
          </p:nvPr>
        </p:nvSpPr>
        <p:spPr>
          <a:xfrm>
            <a:off x="328156" y="259839"/>
            <a:ext cx="11863844" cy="812800"/>
          </a:xfrm>
        </p:spPr>
        <p:txBody>
          <a:bodyPr>
            <a:normAutofit fontScale="90000"/>
          </a:bodyPr>
          <a:lstStyle/>
          <a:p>
            <a:r>
              <a:rPr lang="kk-KZ" sz="3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Рәміздердің пайда болуы және тарихтағы маңызы жайлы түсініктерді дамыту, оқушыларды Отансүйгіштікке, адамгершілікке, Отанына, халқына адал қызмет етуге, елінің Туын, Елтаңбасын, Гимнін қастерлеп, құрметтеуге, халқының тегін, тарихын білуге тәрбиелеу мақсатында </a:t>
            </a:r>
            <a:r>
              <a:rPr lang="ru-RU" sz="3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lang="ru-RU" sz="3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kk-KZ" sz="31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ҚР </a:t>
            </a:r>
            <a:r>
              <a:rPr lang="kk-KZ" sz="3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Рәміздерінің </a:t>
            </a:r>
            <a:r>
              <a:rPr lang="kk-KZ" sz="31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30 </a:t>
            </a:r>
            <a:r>
              <a:rPr lang="kk-KZ" sz="3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жылдығына орай </a:t>
            </a:r>
            <a:r>
              <a:rPr lang="kk-KZ" sz="31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«Мемлекеттік Рәміздер-менің мақтанышым»</a:t>
            </a:r>
            <a:r>
              <a:rPr lang="kk-KZ" sz="3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атты </a:t>
            </a:r>
            <a:r>
              <a:rPr lang="kk-KZ" sz="31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шара</a:t>
            </a:r>
            <a:r>
              <a:rPr lang="kk-KZ" sz="31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өткізілді</a:t>
            </a:r>
            <a:r>
              <a:rPr lang="kk-KZ" sz="3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pic>
        <p:nvPicPr>
          <p:cNvPr id="9" name="Рисунок 8" descr="C:\Users\Администратор\AppData\Local\Microsoft\Windows\Temporary Internet Files\Content.Word\Screenshot_20221117_110100_com.facebook.lite.jpg"/>
          <p:cNvPicPr/>
          <p:nvPr/>
        </p:nvPicPr>
        <p:blipFill>
          <a:blip r:embed="rId2" cstate="print"/>
          <a:srcRect t="29898" b="29382"/>
          <a:stretch>
            <a:fillRect/>
          </a:stretch>
        </p:blipFill>
        <p:spPr bwMode="auto">
          <a:xfrm>
            <a:off x="732421" y="3008672"/>
            <a:ext cx="3352882" cy="3392128"/>
          </a:xfrm>
          <a:prstGeom prst="rect">
            <a:avLst/>
          </a:prstGeom>
          <a:noFill/>
          <a:ln w="9525">
            <a:noFill/>
            <a:miter lim="800000"/>
            <a:headEnd/>
            <a:tailEnd/>
          </a:ln>
        </p:spPr>
      </p:pic>
      <p:pic>
        <p:nvPicPr>
          <p:cNvPr id="10" name="Рисунок 9" descr="C:\Users\Администратор\AppData\Local\Microsoft\Windows\Temporary Internet Files\Content.Word\Screenshot_20221117_110054_com.facebook.lite.jpg"/>
          <p:cNvPicPr/>
          <p:nvPr/>
        </p:nvPicPr>
        <p:blipFill>
          <a:blip r:embed="rId3" cstate="print"/>
          <a:srcRect t="29173" r="2001" b="22787"/>
          <a:stretch>
            <a:fillRect/>
          </a:stretch>
        </p:blipFill>
        <p:spPr bwMode="auto">
          <a:xfrm>
            <a:off x="4623311" y="3067172"/>
            <a:ext cx="2957359" cy="3023911"/>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t="30646" r="2235"/>
          <a:stretch>
            <a:fillRect/>
          </a:stretch>
        </p:blipFill>
        <p:spPr bwMode="auto">
          <a:xfrm>
            <a:off x="8079169" y="2979174"/>
            <a:ext cx="3513064" cy="1869111"/>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t="25607" r="2330" b="21811"/>
          <a:stretch>
            <a:fillRect/>
          </a:stretch>
        </p:blipFill>
        <p:spPr bwMode="auto">
          <a:xfrm>
            <a:off x="8229599" y="5014452"/>
            <a:ext cx="3333137" cy="1578077"/>
          </a:xfrm>
          <a:prstGeom prst="rect">
            <a:avLst/>
          </a:prstGeom>
          <a:noFill/>
          <a:ln w="9525">
            <a:noFill/>
            <a:miter lim="800000"/>
            <a:headEnd/>
            <a:tailEnd/>
          </a:ln>
          <a:effectLst/>
        </p:spPr>
      </p:pic>
    </p:spTree>
    <p:extLst>
      <p:ext uri="{BB962C8B-B14F-4D97-AF65-F5344CB8AC3E}">
        <p14:creationId xmlns:p14="http://schemas.microsoft.com/office/powerpoint/2010/main" xmlns="" val="7961583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C2E3740-BE20-D275-498C-3C0C5CF02F4A}"/>
              </a:ext>
            </a:extLst>
          </p:cNvPr>
          <p:cNvSpPr>
            <a:spLocks noGrp="1"/>
          </p:cNvSpPr>
          <p:nvPr>
            <p:ph type="title"/>
          </p:nvPr>
        </p:nvSpPr>
        <p:spPr>
          <a:xfrm>
            <a:off x="378372" y="168166"/>
            <a:ext cx="11314678" cy="1320800"/>
          </a:xfrm>
        </p:spPr>
        <p:txBody>
          <a:bodyPr>
            <a:noAutofit/>
          </a:bodyPr>
          <a:lstStyle/>
          <a:p>
            <a:r>
              <a:rPr lang="ru-RU" sz="2000" b="0" i="0" dirty="0">
                <a:solidFill>
                  <a:srgbClr val="262626"/>
                </a:solidFill>
                <a:effectLst/>
                <a:latin typeface="Times New Roman" panose="02020603050405020304" pitchFamily="18" charset="0"/>
                <a:cs typeface="Times New Roman" panose="02020603050405020304" pitchFamily="18" charset="0"/>
              </a:rPr>
              <a:t>25 </a:t>
            </a:r>
            <a:r>
              <a:rPr lang="ru-RU" sz="2000" b="0" i="0" dirty="0" err="1">
                <a:solidFill>
                  <a:srgbClr val="262626"/>
                </a:solidFill>
                <a:effectLst/>
                <a:latin typeface="Times New Roman" panose="02020603050405020304" pitchFamily="18" charset="0"/>
                <a:cs typeface="Times New Roman" panose="02020603050405020304" pitchFamily="18" charset="0"/>
              </a:rPr>
              <a:t>қазан</a:t>
            </a:r>
            <a:r>
              <a:rPr lang="ru-RU" sz="2000" b="0" i="0" dirty="0">
                <a:solidFill>
                  <a:srgbClr val="262626"/>
                </a:solidFill>
                <a:effectLst/>
                <a:latin typeface="Times New Roman" panose="02020603050405020304" pitchFamily="18" charset="0"/>
                <a:cs typeface="Times New Roman" panose="02020603050405020304" pitchFamily="18" charset="0"/>
              </a:rPr>
              <a:t> - Республика </a:t>
            </a:r>
            <a:r>
              <a:rPr lang="ru-RU" sz="2000" b="0" i="0" dirty="0" err="1">
                <a:solidFill>
                  <a:srgbClr val="262626"/>
                </a:solidFill>
                <a:effectLst/>
                <a:latin typeface="Times New Roman" panose="02020603050405020304" pitchFamily="18" charset="0"/>
                <a:cs typeface="Times New Roman" panose="02020603050405020304" pitchFamily="18" charset="0"/>
              </a:rPr>
              <a:t>күніне</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орай</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Қыран</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елім-Қазақстаным</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патриоттық</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акциясының</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іс</a:t>
            </a:r>
            <a:r>
              <a:rPr lang="ru-RU" sz="2000" b="0" i="0" dirty="0">
                <a:solidFill>
                  <a:srgbClr val="262626"/>
                </a:solidFill>
                <a:effectLst/>
                <a:latin typeface="Times New Roman" panose="02020603050405020304" pitchFamily="18" charset="0"/>
                <a:cs typeface="Times New Roman" panose="02020603050405020304" pitchFamily="18" charset="0"/>
              </a:rPr>
              <a:t>-шара </a:t>
            </a:r>
            <a:r>
              <a:rPr lang="ru-RU" sz="2000" b="0" i="0" dirty="0" err="1">
                <a:solidFill>
                  <a:srgbClr val="262626"/>
                </a:solidFill>
                <a:effectLst/>
                <a:latin typeface="Times New Roman" panose="02020603050405020304" pitchFamily="18" charset="0"/>
                <a:cs typeface="Times New Roman" panose="02020603050405020304" pitchFamily="18" charset="0"/>
              </a:rPr>
              <a:t>жоспарына</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сәйкес</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мектеп</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ауласында</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Жаңа</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Қазақстан.Таза</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табиғат</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экологиялық</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акциясы</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шарасы</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аясында</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сенбілік</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ұйымдастырылды</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Мақсаты</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Табиғат</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құндылықтары</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және</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табиғатқа</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қамқорлық</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адами</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қасиеттері</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туралы</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білімдерін</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кеңейту</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Тазалыққа</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еңбекқорлыққа</a:t>
            </a:r>
            <a:r>
              <a:rPr lang="ru-RU" sz="2000" b="0" i="0" dirty="0">
                <a:solidFill>
                  <a:srgbClr val="262626"/>
                </a:solidFill>
                <a:effectLst/>
                <a:latin typeface="Times New Roman" panose="02020603050405020304" pitchFamily="18" charset="0"/>
                <a:cs typeface="Times New Roman" panose="02020603050405020304" pitchFamily="18" charset="0"/>
              </a:rPr>
              <a:t> </a:t>
            </a:r>
            <a:r>
              <a:rPr lang="ru-RU" sz="2000" b="0" i="0" dirty="0" err="1">
                <a:solidFill>
                  <a:srgbClr val="262626"/>
                </a:solidFill>
                <a:effectLst/>
                <a:latin typeface="Times New Roman" panose="02020603050405020304" pitchFamily="18" charset="0"/>
                <a:cs typeface="Times New Roman" panose="02020603050405020304" pitchFamily="18" charset="0"/>
              </a:rPr>
              <a:t>тәрбиелеу</a:t>
            </a:r>
            <a:r>
              <a:rPr lang="ru-RU" sz="2000" b="0" i="0" dirty="0">
                <a:solidFill>
                  <a:srgbClr val="262626"/>
                </a:solidFill>
                <a:effectLst/>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pic>
        <p:nvPicPr>
          <p:cNvPr id="7" name="Рисунок 6" descr="C:\Users\Администратор\AppData\Local\Microsoft\Windows\Temporary Internet Files\Content.Word\Screenshot_20221022_182304_com.facebook.lite.jpg"/>
          <p:cNvPicPr/>
          <p:nvPr/>
        </p:nvPicPr>
        <p:blipFill>
          <a:blip r:embed="rId2" cstate="print"/>
          <a:srcRect t="38778" b="21643"/>
          <a:stretch>
            <a:fillRect/>
          </a:stretch>
        </p:blipFill>
        <p:spPr bwMode="auto">
          <a:xfrm>
            <a:off x="1474838" y="1754531"/>
            <a:ext cx="4468762" cy="4248063"/>
          </a:xfrm>
          <a:prstGeom prst="rect">
            <a:avLst/>
          </a:prstGeom>
          <a:noFill/>
          <a:ln w="9525">
            <a:noFill/>
            <a:miter lim="800000"/>
            <a:headEnd/>
            <a:tailEnd/>
          </a:ln>
        </p:spPr>
      </p:pic>
    </p:spTree>
    <p:extLst>
      <p:ext uri="{BB962C8B-B14F-4D97-AF65-F5344CB8AC3E}">
        <p14:creationId xmlns:p14="http://schemas.microsoft.com/office/powerpoint/2010/main" xmlns="" val="19644441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5D5C353-AA6C-49EB-E1A3-DC8205866A77}"/>
              </a:ext>
            </a:extLst>
          </p:cNvPr>
          <p:cNvSpPr>
            <a:spLocks noGrp="1"/>
          </p:cNvSpPr>
          <p:nvPr>
            <p:ph type="title"/>
          </p:nvPr>
        </p:nvSpPr>
        <p:spPr>
          <a:xfrm>
            <a:off x="362023" y="156238"/>
            <a:ext cx="11367521" cy="1320800"/>
          </a:xfrm>
        </p:spPr>
        <p:txBody>
          <a:bodyPr/>
          <a:lstStyle/>
          <a:p>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8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Мақсаты</a:t>
            </a:r>
            <a:r>
              <a:rPr lang="ru-RU" sz="1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салауатты</a:t>
            </a: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өмір</a:t>
            </a: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салтының</a:t>
            </a: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дене</a:t>
            </a: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шынықтыру</a:t>
            </a: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мен </a:t>
            </a:r>
            <a:r>
              <a:rPr lang="ru-RU"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спорттың</a:t>
            </a: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дене</a:t>
            </a: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шынықтырудың</a:t>
            </a: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құндылығын</a:t>
            </a: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өз</a:t>
            </a: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денсаулығына</a:t>
            </a: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жауапкершілікпен</a:t>
            </a: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қарау</a:t>
            </a: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құндылығын</a:t>
            </a:r>
            <a:r>
              <a:rPr lang="ru-RU"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қалыптастыру</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C22740D2-E68F-746F-D78C-6836ECB59988}"/>
              </a:ext>
            </a:extLst>
          </p:cNvPr>
          <p:cNvSpPr txBox="1"/>
          <p:nvPr/>
        </p:nvSpPr>
        <p:spPr>
          <a:xfrm>
            <a:off x="362023" y="1307463"/>
            <a:ext cx="6109138" cy="1200329"/>
          </a:xfrm>
          <a:prstGeom prst="rect">
            <a:avLst/>
          </a:prstGeom>
          <a:noFill/>
        </p:spPr>
        <p:txBody>
          <a:bodyPr wrap="square">
            <a:spAutoFit/>
          </a:bodyPr>
          <a:lstStyle/>
          <a:p>
            <a:r>
              <a:rPr lang="ru-RU" b="0" i="0" dirty="0" err="1">
                <a:solidFill>
                  <a:srgbClr val="262626"/>
                </a:solidFill>
                <a:effectLst/>
                <a:latin typeface="Times New Roman" panose="02020603050405020304" pitchFamily="18" charset="0"/>
                <a:cs typeface="Times New Roman" panose="02020603050405020304" pitchFamily="18" charset="0"/>
              </a:rPr>
              <a:t>Жас</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ұрпаққа адам</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денсаулығының қымбаттылығын, өмір сүру үшін қажетті бағалы байлық екендігін</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түсіндіру мақсатында </a:t>
            </a:r>
            <a:r>
              <a:rPr lang="ru-RU" b="0" i="0" dirty="0" smtClean="0">
                <a:solidFill>
                  <a:srgbClr val="262626"/>
                </a:solidFill>
                <a:effectLst/>
                <a:latin typeface="Times New Roman" panose="02020603050405020304" pitchFamily="18" charset="0"/>
                <a:cs typeface="Times New Roman" panose="02020603050405020304" pitchFamily="18" charset="0"/>
              </a:rPr>
              <a:t>5-10 </a:t>
            </a:r>
            <a:r>
              <a:rPr lang="ru-RU" b="0" i="0" dirty="0" err="1">
                <a:solidFill>
                  <a:srgbClr val="262626"/>
                </a:solidFill>
                <a:effectLst/>
                <a:latin typeface="Times New Roman" panose="02020603050405020304" pitchFamily="18" charset="0"/>
                <a:cs typeface="Times New Roman" panose="02020603050405020304" pitchFamily="18" charset="0"/>
              </a:rPr>
              <a:t>сынып</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аралығында </a:t>
            </a:r>
            <a:r>
              <a:rPr lang="ru-RU" b="0" i="0" dirty="0">
                <a:solidFill>
                  <a:srgbClr val="262626"/>
                </a:solidFill>
                <a:effectLst/>
                <a:latin typeface="Times New Roman" panose="02020603050405020304" pitchFamily="18" charset="0"/>
                <a:cs typeface="Times New Roman" panose="02020603050405020304" pitchFamily="18" charset="0"/>
              </a:rPr>
              <a:t>«</a:t>
            </a:r>
            <a:r>
              <a:rPr lang="ru-RU" b="0" i="0" dirty="0" err="1">
                <a:solidFill>
                  <a:srgbClr val="262626"/>
                </a:solidFill>
                <a:effectLst/>
                <a:latin typeface="Times New Roman" panose="02020603050405020304" pitchFamily="18" charset="0"/>
                <a:cs typeface="Times New Roman" panose="02020603050405020304" pitchFamily="18" charset="0"/>
              </a:rPr>
              <a:t>Денсаулық-зор байлық</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атты</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тақырыпта денсаулық күні өткізілді</a:t>
            </a:r>
            <a:r>
              <a:rPr lang="ru-RU" b="0" i="0" dirty="0">
                <a:solidFill>
                  <a:srgbClr val="262626"/>
                </a:solidFill>
                <a:effectLst/>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B9A2391B-6810-CECA-62D3-76F3616A8DD6}"/>
              </a:ext>
            </a:extLst>
          </p:cNvPr>
          <p:cNvSpPr txBox="1"/>
          <p:nvPr/>
        </p:nvSpPr>
        <p:spPr>
          <a:xfrm>
            <a:off x="6804499" y="1030464"/>
            <a:ext cx="5180143" cy="1754326"/>
          </a:xfrm>
          <a:prstGeom prst="rect">
            <a:avLst/>
          </a:prstGeom>
          <a:noFill/>
        </p:spPr>
        <p:txBody>
          <a:bodyPr wrap="square">
            <a:spAutoFit/>
          </a:bodyPr>
          <a:lstStyle/>
          <a:p>
            <a:r>
              <a:rPr lang="ru-RU" b="0" i="0" dirty="0" err="1">
                <a:solidFill>
                  <a:srgbClr val="262626"/>
                </a:solidFill>
                <a:effectLst/>
                <a:latin typeface="Times New Roman" panose="02020603050405020304" pitchFamily="18" charset="0"/>
                <a:cs typeface="Times New Roman" panose="02020603050405020304" pitchFamily="18" charset="0"/>
              </a:rPr>
              <a:t>Оқушыларға</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салауатты</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өмір</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салтын</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сақтаудың</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қажеттілігін</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денсаулықтың</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құндылығын</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зиянды</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заттардың</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зардаптарын</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білуге</a:t>
            </a:r>
            <a:r>
              <a:rPr lang="ru-RU" b="0" i="0" dirty="0">
                <a:solidFill>
                  <a:srgbClr val="262626"/>
                </a:solidFill>
                <a:effectLst/>
                <a:latin typeface="Times New Roman" panose="02020603050405020304" pitchFamily="18" charset="0"/>
                <a:cs typeface="Times New Roman" panose="02020603050405020304" pitchFamily="18" charset="0"/>
              </a:rPr>
              <a:t>, жат </a:t>
            </a:r>
            <a:r>
              <a:rPr lang="ru-RU" b="0" i="0" dirty="0" err="1">
                <a:solidFill>
                  <a:srgbClr val="262626"/>
                </a:solidFill>
                <a:effectLst/>
                <a:latin typeface="Times New Roman" panose="02020603050405020304" pitchFamily="18" charset="0"/>
                <a:cs typeface="Times New Roman" panose="02020603050405020304" pitchFamily="18" charset="0"/>
              </a:rPr>
              <a:t>әдеттерден</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аулақ</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болуға</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үйрету</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мақсатында</a:t>
            </a:r>
            <a:r>
              <a:rPr lang="ru-RU" b="0" i="0" dirty="0">
                <a:solidFill>
                  <a:srgbClr val="262626"/>
                </a:solidFill>
                <a:effectLst/>
                <a:latin typeface="Times New Roman" panose="02020603050405020304" pitchFamily="18" charset="0"/>
                <a:cs typeface="Times New Roman" panose="02020603050405020304" pitchFamily="18" charset="0"/>
              </a:rPr>
              <a:t> 1-11 </a:t>
            </a:r>
            <a:r>
              <a:rPr lang="ru-RU" b="0" i="0" dirty="0" err="1">
                <a:solidFill>
                  <a:srgbClr val="262626"/>
                </a:solidFill>
                <a:effectLst/>
                <a:latin typeface="Times New Roman" panose="02020603050405020304" pitchFamily="18" charset="0"/>
                <a:cs typeface="Times New Roman" panose="02020603050405020304" pitchFamily="18" charset="0"/>
              </a:rPr>
              <a:t>сынып</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аралығында</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Денсаулық-зор</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байлық</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тақырыбында</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сынып</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сағаттары</a:t>
            </a:r>
            <a:r>
              <a:rPr lang="ru-RU" b="0" i="0" dirty="0">
                <a:solidFill>
                  <a:srgbClr val="262626"/>
                </a:solidFill>
                <a:effectLst/>
                <a:latin typeface="Times New Roman" panose="02020603050405020304" pitchFamily="18" charset="0"/>
                <a:cs typeface="Times New Roman" panose="02020603050405020304" pitchFamily="18" charset="0"/>
              </a:rPr>
              <a:t> </a:t>
            </a:r>
            <a:r>
              <a:rPr lang="ru-RU" b="0" i="0" dirty="0" err="1">
                <a:solidFill>
                  <a:srgbClr val="262626"/>
                </a:solidFill>
                <a:effectLst/>
                <a:latin typeface="Times New Roman" panose="02020603050405020304" pitchFamily="18" charset="0"/>
                <a:cs typeface="Times New Roman" panose="02020603050405020304" pitchFamily="18" charset="0"/>
              </a:rPr>
              <a:t>өткізілді</a:t>
            </a:r>
            <a:endParaRPr lang="ru-RU" dirty="0">
              <a:latin typeface="Times New Roman" panose="02020603050405020304" pitchFamily="18" charset="0"/>
              <a:cs typeface="Times New Roman" panose="02020603050405020304" pitchFamily="18" charset="0"/>
            </a:endParaRPr>
          </a:p>
        </p:txBody>
      </p:sp>
      <p:pic>
        <p:nvPicPr>
          <p:cNvPr id="8" name="Рисунок 7" descr="C:\Users\Администратор\AppData\Local\Microsoft\Windows\Temporary Internet Files\Content.Word\IMG-20221020-WA0054.jpg"/>
          <p:cNvPicPr/>
          <p:nvPr/>
        </p:nvPicPr>
        <p:blipFill>
          <a:blip r:embed="rId2" cstate="print"/>
          <a:srcRect/>
          <a:stretch>
            <a:fillRect/>
          </a:stretch>
        </p:blipFill>
        <p:spPr bwMode="auto">
          <a:xfrm>
            <a:off x="294968" y="2672029"/>
            <a:ext cx="2566219" cy="2858615"/>
          </a:xfrm>
          <a:prstGeom prst="rect">
            <a:avLst/>
          </a:prstGeom>
          <a:noFill/>
          <a:ln w="9525">
            <a:noFill/>
            <a:miter lim="800000"/>
            <a:headEnd/>
            <a:tailEnd/>
          </a:ln>
        </p:spPr>
      </p:pic>
      <p:pic>
        <p:nvPicPr>
          <p:cNvPr id="11" name="Рисунок 10" descr="C:\Users\Администратор\AppData\Local\Microsoft\Windows\Temporary Internet Files\Content.Word\Screenshot_20221022_102235_com.facebook.lite.jpg"/>
          <p:cNvPicPr/>
          <p:nvPr/>
        </p:nvPicPr>
        <p:blipFill>
          <a:blip r:embed="rId3" cstate="print"/>
          <a:srcRect t="26653" r="-1902" b="33768"/>
          <a:stretch>
            <a:fillRect/>
          </a:stretch>
        </p:blipFill>
        <p:spPr bwMode="auto">
          <a:xfrm>
            <a:off x="3134772" y="2683862"/>
            <a:ext cx="2263138" cy="2743544"/>
          </a:xfrm>
          <a:prstGeom prst="rect">
            <a:avLst/>
          </a:prstGeom>
          <a:noFill/>
          <a:ln w="9525">
            <a:noFill/>
            <a:miter lim="800000"/>
            <a:headEnd/>
            <a:tailEnd/>
          </a:ln>
        </p:spPr>
      </p:pic>
    </p:spTree>
    <p:extLst>
      <p:ext uri="{BB962C8B-B14F-4D97-AF65-F5344CB8AC3E}">
        <p14:creationId xmlns:p14="http://schemas.microsoft.com/office/powerpoint/2010/main" xmlns="" val="16344080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77333" y="653143"/>
            <a:ext cx="10034210" cy="5388219"/>
          </a:xfrm>
        </p:spPr>
        <p:txBody>
          <a:bodyPr>
            <a:normAutofit/>
          </a:bodyPr>
          <a:lstStyle/>
          <a:p>
            <a:r>
              <a:rPr lang="kk-KZ" sz="3600" b="1" dirty="0" smtClean="0">
                <a:latin typeface="Times New Roman" pitchFamily="18" charset="0"/>
                <a:cs typeface="Times New Roman" pitchFamily="18" charset="0"/>
              </a:rPr>
              <a:t>Талап құндылығы:</a:t>
            </a:r>
          </a:p>
          <a:p>
            <a:r>
              <a:rPr lang="kk-KZ" sz="3600" dirty="0" smtClean="0">
                <a:latin typeface="Times New Roman" pitchFamily="18" charset="0"/>
                <a:cs typeface="Times New Roman" pitchFamily="18" charset="0"/>
              </a:rPr>
              <a:t/>
            </a:r>
            <a:br>
              <a:rPr lang="kk-KZ" sz="3600" dirty="0" smtClean="0">
                <a:latin typeface="Times New Roman" pitchFamily="18" charset="0"/>
                <a:cs typeface="Times New Roman" pitchFamily="18" charset="0"/>
              </a:rPr>
            </a:br>
            <a:r>
              <a:rPr lang="kk-KZ" sz="3600" dirty="0" smtClean="0">
                <a:latin typeface="Times New Roman" pitchFamily="18" charset="0"/>
                <a:cs typeface="Times New Roman" pitchFamily="18" charset="0"/>
              </a:rPr>
              <a:t>- </a:t>
            </a:r>
            <a:r>
              <a:rPr lang="kk-KZ" sz="3600" b="1" dirty="0" smtClean="0">
                <a:latin typeface="Times New Roman" pitchFamily="18" charset="0"/>
                <a:cs typeface="Times New Roman" pitchFamily="18" charset="0"/>
              </a:rPr>
              <a:t>Сыни және креативті ойлау;</a:t>
            </a:r>
            <a:br>
              <a:rPr lang="kk-KZ" sz="3600" b="1" dirty="0" smtClean="0">
                <a:latin typeface="Times New Roman" pitchFamily="18" charset="0"/>
                <a:cs typeface="Times New Roman" pitchFamily="18" charset="0"/>
              </a:rPr>
            </a:br>
            <a:r>
              <a:rPr lang="kk-KZ" sz="3600" b="1" dirty="0" smtClean="0">
                <a:latin typeface="Times New Roman" pitchFamily="18" charset="0"/>
                <a:cs typeface="Times New Roman" pitchFamily="18" charset="0"/>
              </a:rPr>
              <a:t>- Жеке және командамен жұмыс істей білу;</a:t>
            </a:r>
            <a:br>
              <a:rPr lang="kk-KZ" sz="3600" b="1" dirty="0" smtClean="0">
                <a:latin typeface="Times New Roman" pitchFamily="18" charset="0"/>
                <a:cs typeface="Times New Roman" pitchFamily="18" charset="0"/>
              </a:rPr>
            </a:br>
            <a:r>
              <a:rPr lang="kk-KZ" sz="3600" b="1" dirty="0" smtClean="0">
                <a:latin typeface="Times New Roman" pitchFamily="18" charset="0"/>
                <a:cs typeface="Times New Roman" pitchFamily="18" charset="0"/>
              </a:rPr>
              <a:t>- Білуге, жаңаны тануға құштар болу; </a:t>
            </a:r>
            <a:endParaRPr lang="ru-RU" sz="3600" b="1" dirty="0" smtClean="0">
              <a:latin typeface="Times New Roman" pitchFamily="18" charset="0"/>
              <a:cs typeface="Times New Roman" pitchFamily="18" charset="0"/>
            </a:endParaRPr>
          </a:p>
          <a:p>
            <a:endParaRPr lang="ru-RU" sz="3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2773" y="524540"/>
            <a:ext cx="11036594" cy="772632"/>
          </a:xfrm>
        </p:spPr>
        <p:txBody>
          <a:bodyPr>
            <a:normAutofit/>
          </a:bodyPr>
          <a:lstStyle/>
          <a:p>
            <a:pPr algn="ctr"/>
            <a:r>
              <a:rPr lang="kk-KZ" sz="2800" b="1" dirty="0" smtClean="0">
                <a:solidFill>
                  <a:schemeClr val="tx1"/>
                </a:solidFill>
                <a:latin typeface="Times New Roman" pitchFamily="18" charset="0"/>
                <a:cs typeface="Times New Roman" pitchFamily="18" charset="0"/>
              </a:rPr>
              <a:t>Республикалық “Мектепке жол” акциясы 1тамыз-30қыркүйек </a:t>
            </a:r>
            <a:endParaRPr lang="ru-RU" sz="2800" b="1" dirty="0">
              <a:solidFill>
                <a:schemeClr val="tx1"/>
              </a:solidFill>
              <a:latin typeface="Times New Roman" pitchFamily="18" charset="0"/>
              <a:cs typeface="Times New Roman" pitchFamily="18" charset="0"/>
            </a:endParaRPr>
          </a:p>
        </p:txBody>
      </p:sp>
      <p:sp>
        <p:nvSpPr>
          <p:cNvPr id="3" name="Содержимое 2"/>
          <p:cNvSpPr>
            <a:spLocks noGrp="1"/>
          </p:cNvSpPr>
          <p:nvPr>
            <p:ph idx="1"/>
          </p:nvPr>
        </p:nvSpPr>
        <p:spPr>
          <a:xfrm>
            <a:off x="677333" y="1403499"/>
            <a:ext cx="9700043" cy="4637864"/>
          </a:xfrm>
        </p:spPr>
        <p:txBody>
          <a:bodyPr>
            <a:normAutofit/>
          </a:bodyPr>
          <a:lstStyle/>
          <a:p>
            <a:pPr algn="ctr"/>
            <a:r>
              <a:rPr lang="kk-KZ" sz="2800" b="1" dirty="0" smtClean="0">
                <a:latin typeface="Times New Roman" pitchFamily="18" charset="0"/>
                <a:cs typeface="Times New Roman" pitchFamily="18" charset="0"/>
              </a:rPr>
              <a:t>Акциясы барысында көмек көрсетілген оқушылар саны-13 оқушы </a:t>
            </a:r>
          </a:p>
          <a:p>
            <a:r>
              <a:rPr lang="kk-KZ" sz="2800" b="1" dirty="0" smtClean="0">
                <a:solidFill>
                  <a:srgbClr val="002060"/>
                </a:solidFill>
                <a:latin typeface="Times New Roman" pitchFamily="18" charset="0"/>
                <a:cs typeface="Times New Roman" pitchFamily="18" charset="0"/>
              </a:rPr>
              <a:t>Көмек түрлері:</a:t>
            </a:r>
          </a:p>
          <a:p>
            <a:r>
              <a:rPr lang="kk-KZ" sz="2800" b="1" dirty="0" smtClean="0">
                <a:latin typeface="Times New Roman" pitchFamily="18" charset="0"/>
                <a:cs typeface="Times New Roman" pitchFamily="18" charset="0"/>
              </a:rPr>
              <a:t>1. Мектеп ұжымы-4 адам- 25 500тг.</a:t>
            </a:r>
          </a:p>
          <a:p>
            <a:r>
              <a:rPr lang="kk-KZ" sz="2800" b="1" dirty="0" smtClean="0">
                <a:latin typeface="Times New Roman" pitchFamily="18" charset="0"/>
                <a:cs typeface="Times New Roman" pitchFamily="18" charset="0"/>
              </a:rPr>
              <a:t>2. “ Самұрық” қазына – 2 оқушы -40 000тг</a:t>
            </a:r>
          </a:p>
          <a:p>
            <a:r>
              <a:rPr lang="kk-KZ" sz="2800" b="1" dirty="0" smtClean="0">
                <a:latin typeface="Times New Roman" pitchFamily="18" charset="0"/>
                <a:cs typeface="Times New Roman" pitchFamily="18" charset="0"/>
              </a:rPr>
              <a:t>3. Жеке кәсіпкерлер- және жеке тұлға - 3 адам- 34 000тг</a:t>
            </a:r>
          </a:p>
          <a:p>
            <a:r>
              <a:rPr lang="kk-KZ" sz="2800" b="1" dirty="0" smtClean="0">
                <a:latin typeface="Times New Roman" pitchFamily="18" charset="0"/>
                <a:cs typeface="Times New Roman" pitchFamily="18" charset="0"/>
              </a:rPr>
              <a:t>4.””</a:t>
            </a:r>
            <a:endParaRPr lang="ru-RU" sz="2800" b="1" dirty="0">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spTree>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1860</TotalTime>
  <Words>2377</Words>
  <Application>Microsoft Office PowerPoint</Application>
  <PresentationFormat>Произвольный</PresentationFormat>
  <Paragraphs>225</Paragraphs>
  <Slides>55</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55</vt:i4>
      </vt:variant>
    </vt:vector>
  </HeadingPairs>
  <TitlesOfParts>
    <vt:vector size="56" baseType="lpstr">
      <vt:lpstr>Аспект</vt:lpstr>
      <vt:lpstr> «Жетіарал мектеп-балабақшасы кешені»  коммуналдық мемлекеттік мекемесі тәрбие саласы бойынша  2023-2024 оқу жылындағы I-оқу тоқсанында    атқарған жұмыстар қорытындысы. </vt:lpstr>
      <vt:lpstr>Қазақстан Республикасы Оқу-ағарту министрлігінің  2023 жылы 19 қыркүйек № 294 бұйрығы «Біртұтас тәрбие бағдарламасы» кешенді жоспары </vt:lpstr>
      <vt:lpstr>Мектептің тәрбие саласы бойынша өзекті тақырыбы:     Ұлттық, адами құндылықтарды бойына сіңірген, озық білімді игерген саналы  азамат тәрбиелеу.      </vt:lpstr>
      <vt:lpstr>Слайд 4</vt:lpstr>
      <vt:lpstr>Слайд 5</vt:lpstr>
      <vt:lpstr>Слайд 6</vt:lpstr>
      <vt:lpstr>Слайд 7</vt:lpstr>
      <vt:lpstr>Республикалық “Мектепке жол” акциясы 1тамыз-30қыркүйек </vt:lpstr>
      <vt:lpstr>Слайд 9</vt:lpstr>
      <vt:lpstr>Мектептің әлеуметтік картасы</vt:lpstr>
      <vt:lpstr>     «Біртұтас тәрбие бағдарламасы» – ұлттық, адами құндылықтарға негізделген.  Бұл құжатта білім беру ұйымдарындағы тәрбие жұмысын толыққанды жүзеге асыру үшін білім алушылардың бойында қалыптастырылуы тиіс құндылықтар мен тәрбиенің мақсаты, міндеттері айқындалады. Жалпыадамзаттық және ұлттық құндылықтарды бойына сіңірген, әлемдік озық білімді игерген саналы азаматты тәрбиелеу мақсаты көзделеді.</vt:lpstr>
      <vt:lpstr>Біртұтас тәрбие бағдарламасы бойынша өткізілген аудандық семинар</vt:lpstr>
      <vt:lpstr>МЕКТЕБІМ-МЕЙІРІМ МЕКЕНІ» БІЛІМ КҮНІНІҢ САЛТАНАТТЫ ЖИЫНЫ . 1 қыркүйек - «Білім күніне» арналған  мектепішілік салтанатты жиын,  сондай-ақ сынып сағаттары өткізілді. Сынып сағаттары аясында педагогтерге білімге деген ұмтылыс, патриотизм және еңбекқорлық, сондай-ақ жаңа оқу жылында рухани құндылықтарды қалыптастыру мен дамыту туралы бірлескен талқылау ұйымдастыруға, достық қарым-қатынастың, жауапкершілік пен бір-біріне деген құрметтің маңыздылығын ашу. Салтанатты іс-шараның мақсаты: жаңа оқу жылының басталуы қарсаңында білім алушылардың бойында білімнің басымдылығы мен маңыздылығын және жағымды көңіл-күй, оң көзқарас қалыптастыру </vt:lpstr>
      <vt:lpstr>“Менің туған ауылым “ “Менің мектебім”тақырыптарында оқушылар мен ата-аналардан Р.Қожахметов  бейнеүзіктер әзірлеп  BiIim_guni хэштегімен жарияланды.</vt:lpstr>
      <vt:lpstr>     04.09-08.09.аралығында 5-қыркүйек Тілдер  күнәне орай  «Тіл – білімінің бастауы» апталығы.   Апталығының мақсаты: Тәуелсіз елімізде өмір сүріп отырған түрлі ұлт өкілдері арасындағы достық пен бірлікті нығайту барысында мемлекттік тілге құрмет сезімдерін қалыптастыру, үш тілдік саясатын дамыту.   https://www.facebook.com/100057494752708/posts/pfbid0uUpkRvAYR1UqAGCCuNfhsdwhYPZA4CDYdbSt6mRYwhddFTCD4iTpoaPE6B9MxFaAl/?app=fbl        </vt:lpstr>
      <vt:lpstr>   ТАБББ 15.09.2023ж №605 бұйрығы негізінде «Жетіарал мектеп-балабақшасы» кешені» КММ-де 18-22.09.2023ж күндері аралығында «Еңбек күні» мерекесіне орай іс-шаралар өтті.  Өткізілген сынып сағаттары, сурет көрмесі, челлендж, бейнеүзіктер, эссе байқауы мектептің әлеуметтік желідегі парақшасына жарияланды. </vt:lpstr>
      <vt:lpstr> «Жетіарал мектеп-балабақшасы» кешені» КММ-де 11-15.09.2023ж күндері аралығында «Отбасы күні» мерекесіне орай іс-шаралар өтті.  Өткізілген сынып сағаттары, сурет конкурсы, фотокөрме, челлендж, бейнероликтер, бейне сауалнама  мектептің әлеуметтік желідегі парақшасына жарияланды. </vt:lpstr>
      <vt:lpstr>       Қыркүйек айының жоспарына орай 5-11 сынып оқушыларымен  кәмелетке толмағандардың   жасөспірімдер арасындағы  кәмелетке толмағандардың  құқықтық сауаттылығын арттыру мақсатында АПБ бөлімінің қызметкерлерімен кездесу өтті.Кездесуде ТАПБ КПБ учаскелік полиция инспекторы полиция капитаны Кунапьянова Назгул Маликовна, Тарбағатай АПБ ЖПҚБ УПИ Полиция инспекторы ТЮлебаев Ардақ Баймұратұлы кәмелетке жасы толмағандардың құқықтары мен міндеттері туралы түсініктеме беріп өтті.</vt:lpstr>
      <vt:lpstr>«Біртұтас тәрбие бағдарламасы» – ұлттық, адами құндылықтарға негізделген. Бұл құжатта білім беру ұйымдарындағы тәрбие жұмысын толыққанды жүзеге асыру үшін білім алушылардың бойында қалыптастырылуы тиіс құндылықтар мен тәрбиенің мақсаты, міндеттері айқындалады. Жалпыадамзаттық және ұлттық құндылықтарды бойына сіңірген, әлемдік озық білімді игерген саналы азаматты тәрбиелеу мақсаты көзделеді. Сынып жетекшілер мен мамандармен «Біртұтас тәрбие бағдарламасы»  бойынша өткізілген семинар </vt:lpstr>
      <vt:lpstr>Мектеп асханасында ыстық тамақтың ұйымдастырылу барысы.</vt:lpstr>
      <vt:lpstr>Дублер күнін” өткізу барысы бойынша бастамашыл топ  мүшелерімен пікірлесу</vt:lpstr>
      <vt:lpstr>Жол  ережесі туралы түсінік. Күзгі демалыс кезіндегі ата-аналарға арналған жадынама</vt:lpstr>
      <vt:lpstr>       ТАБББ-нің №653 бұйрығы негізінде «Жетіарал мектеп-балабақшасы» кешені» КММ-де  26.09-05.10.2023ж күндері аралығында «Мұғалім  күні» мерекесіне орай іс-шаралар өтті.  Өткізілген сынып сағаттары, құттықтау топтамалары, мерекелік күн, күзгі гұл шоқтары фестивалі,дублерлер күні, челлендж, эссе байқауы сияқты шаралар мектептің әлеуметтік желідегі парақшасына жарияланды. </vt:lpstr>
      <vt:lpstr>«Біртұтас тәрбие бағдарламасы» – ұлттық, адами құндылықтарға негізделген. Бұл құжатта білім беру ұйымдарындағы тәрбие жұмысын толыққанды жүзеге асыру үшін білім алушылардың бойында қалыптастырылуы тиіс құндылықтар мен тәрбиенің мақсаты, міндеттері айқындалады. Жалпыадамзаттық және ұлттық құндылықтарды бойына сіңірген, әлемдік озық білімді игерген саналы азаматты тәрбиелеу мақсаты көзделеді. Сынып жетекшілер мен мамандармен «Біртұтас тәрбие бағдарламасы»  бойынша өткізілген семинар </vt:lpstr>
      <vt:lpstr>ҚР Мемлекттік Гимннің орындалуы</vt:lpstr>
      <vt:lpstr>Ата –аналарды педагогикалық қолдау орталығы      Мектеп пен ата-аналардың , балалардың әл-ауқатын қамтамасыз етудегі тиімді өзара  іс-қимылы үшін жағдайларды қамтамасыз             ету,педагогикалық мәдениетті дамыту үшін ата-аналарға жүйелі педагогикалық қолдауды қамтамасыз ету үшін ата-аналардың       психологиялық- педагогикалық және әлеуметтік құзіреттерін ұйымдастыру мақсатында  «Жетіарал мектеп-балабақшасы»кешені» КММ-де ата-аналардың педагогикалық қолдау орталығы  құрылды. </vt:lpstr>
      <vt:lpstr>https://www.facebook.com/100057494752708/posts/pfbid039dx4c6m6PH7dXuaE9jrXvSDVDcgKm8VKreXK1xihjDAg2QMKh9S7WxTb7Sbu4Csl/?app=fbl</vt:lpstr>
      <vt:lpstr>     Мектеп базасында балаларды оқыту және тәрбиелеу , сондай-ақ ата-аналардың позитивті мәдениетін дамыту мәселелері бойынша мектептің ата-аналарымен өзара іс-қимылын күшейту мақсатында 1-4,5-9, 10-11 сынып ата-аналарды қолдау мақсатында кезекті сабақ өткізілді. Өткізген сынып жетекшілер Б.Меткенова,  А.Найманова</vt:lpstr>
      <vt:lpstr>Слайд 29</vt:lpstr>
      <vt:lpstr>Слайд 30</vt:lpstr>
      <vt:lpstr>“Ұлттық киімді ұлықтау –өзімізден басталады.” Ұлттық киімдер шеруі.     Қазақ халқының қол өнері көне заман тарихымен бірге дамып, біте қайнасып келе жатқан бай қазына. Қазақ ұлттық киімдерінде қаншама жылдардың жетістіктері мен негізгі прициптері жинақталған.</vt:lpstr>
      <vt:lpstr>Домбыра –қазақтың киесі, қасиеті, қазынасы.Қазаққа қиындықта сүйеу, қуанышта көңіл қанаты болған  домбыраның қоңыр  үні –қанымызда, бебеулеген сарыны-санамызда сақталған,ұлттық кодымызда таңбалаған.</vt:lpstr>
      <vt:lpstr>9 іс-шара</vt:lpstr>
      <vt:lpstr>Слайд 34</vt:lpstr>
      <vt:lpstr>Слайд 35</vt:lpstr>
      <vt:lpstr>Сенбілік. Мектеп ауласында тазалық жұмыстары, ретке келтіру.</vt:lpstr>
      <vt:lpstr>Республикалық бірыңғай «Жас ұлан» «Жас қыран» ұйымына қабылдау салтанатты рәсімі</vt:lpstr>
      <vt:lpstr>21қазан мектеп президентін сайлау.</vt:lpstr>
      <vt:lpstr>Дебат клубы “Сыбайлас жемқорлық- қоғам дерті”Сыбайлас жемқорлықтың алдын алу.Сыбайлас жемқорлық ұғымын және осы құбылысқа қарсы күрестің негізгі бағыттарын оқушылар арасында талқылау.</vt:lpstr>
      <vt:lpstr> Күз сыйы. Қайырымдылық жәрмеңкесі.</vt:lpstr>
      <vt:lpstr>Күз кереметі</vt:lpstr>
      <vt:lpstr>2023-2024 оқу жылында құндылықтарға негізделген оқу-тәрбие бағдарламасын іске асыру шеңберінде төмендегі жобалар ұсынылады: </vt:lpstr>
      <vt:lpstr>Слайд 43</vt:lpstr>
      <vt:lpstr>https://www.facebook.com/100057494752708/posts/pfbid039dx4c6m6PH7dXuaE9jrXvSDVDcgKm8VKreXK1xihjDAg2QMKh9S7WxTb7Sbu4Csl/?app=fbl</vt:lpstr>
      <vt:lpstr>Слайд 45</vt:lpstr>
      <vt:lpstr>Слайд 46</vt:lpstr>
      <vt:lpstr>Слайд 47</vt:lpstr>
      <vt:lpstr>ҚР Мемлекттік Гимннің орындалуы</vt:lpstr>
      <vt:lpstr>Тәуелсіз елімізде өмір сүріп отырған ұлт өкілдері арасындағы достық пен бірлікті нығайту барысында мемлекеттік тілге құрмет сезімдерін қалыптастыру мақсатында 05 қыркүйек пен          09 қыркүйек аралығында  “Тіл – білімінің бастауы” тақырыбында апталық өткізілді.   </vt:lpstr>
      <vt:lpstr>“Тіл – білімінің бастауы” тақырыбында апталық өткізілді. </vt:lpstr>
      <vt:lpstr>05 қыркүйек күні қазақ тілі және әдебиеті пәнінің мұғалімі Оспанова Лаура «Ахмет Байтұрсынұлы- ұлт ұстазы» тақырыбында ұлы ұстаздың өнегелі өміріне бенейроликтер көрсетті. Мақсаты: Ахмет Байтұрсынұлының өмірі мен шығармашылығын дәріптеу. Оқушыларға ұлы ұстазыдың өнегелі өмірін бейне роликтерді көрсету арқылы оқушылардың танымы,түсінігін арттыру.</vt:lpstr>
      <vt:lpstr>Слайд 52</vt:lpstr>
      <vt:lpstr>Рәміздердің пайда болуы және тарихтағы маңызы жайлы түсініктерді дамыту, оқушыларды Отансүйгіштікке, адамгершілікке, Отанына, халқына адал қызмет етуге, елінің Туын, Елтаңбасын, Гимнін қастерлеп, құрметтеуге, халқының тегін, тарихын білуге тәрбиелеу мақсатында  ҚР Рәміздерінің 30 жылдығына орай «Мемлекеттік Рәміздер-менің мақтанышым» атты шара өткізілді.  </vt:lpstr>
      <vt:lpstr>25 қазан - Республика күніне орай «Қыран елім-Қазақстаным!» патриоттық акциясының іс-шара жоспарына сәйкес, мектеп ауласында «Жаңа Қазақстан.Таза табиғат» экологиялық акциясы шарасы аясында сенбілік ұйымдастырылды. Мақсаты: «Табиғат» құндылықтары және «табиғатқа қамқорлық» адами қасиеттері туралы білімдерін кеңейту. Тазалыққа, еңбекқорлыққа тәрбиелеу.</vt:lpstr>
      <vt:lpstr> Мақсаты: салауатты өмір салтының, дене шынықтыру мен спорттың, дене шынықтырудың құндылығын, өз денсаулығына жауапкершілікпен қарау құндылығын қалыптастыру</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«Райымбек батыр атындағы орта мектеп»  коммуналдық мемлекеттік мекемесі  Мектеп директорының тәрбие ісі жөніндегі орынбасарының 2022-2023 оқу жылындағы    I жарты жылдығы бойынша атқарған жұмыстарының есебі </dc:title>
  <dc:creator>Zhamilya Zhanabay</dc:creator>
  <cp:lastModifiedBy>XTreme.ws</cp:lastModifiedBy>
  <cp:revision>155</cp:revision>
  <dcterms:created xsi:type="dcterms:W3CDTF">2023-01-04T14:16:17Z</dcterms:created>
  <dcterms:modified xsi:type="dcterms:W3CDTF">2023-12-07T04:50:14Z</dcterms:modified>
</cp:coreProperties>
</file>